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svg"/><Relationship Id="rId2" Type="http://schemas.openxmlformats.org/officeDocument/2006/relationships/image" Target="../media/image20.svg"/><Relationship Id="rId16" Type="http://schemas.openxmlformats.org/officeDocument/2006/relationships/image" Target="../media/image34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Relationship Id="rId14" Type="http://schemas.openxmlformats.org/officeDocument/2006/relationships/image" Target="../media/image32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sv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svg"/><Relationship Id="rId2" Type="http://schemas.openxmlformats.org/officeDocument/2006/relationships/image" Target="../media/image20.svg"/><Relationship Id="rId16" Type="http://schemas.openxmlformats.org/officeDocument/2006/relationships/image" Target="../media/image34.svg"/><Relationship Id="rId1" Type="http://schemas.openxmlformats.org/officeDocument/2006/relationships/image" Target="../media/image19.png"/><Relationship Id="rId6" Type="http://schemas.openxmlformats.org/officeDocument/2006/relationships/image" Target="../media/image24.sv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svg"/><Relationship Id="rId4" Type="http://schemas.openxmlformats.org/officeDocument/2006/relationships/image" Target="../media/image22.svg"/><Relationship Id="rId9" Type="http://schemas.openxmlformats.org/officeDocument/2006/relationships/image" Target="../media/image27.png"/><Relationship Id="rId14" Type="http://schemas.openxmlformats.org/officeDocument/2006/relationships/image" Target="../media/image32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7443DE-8D2C-4EF6-AB7D-04210A21D4B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6D55AF5A-58C2-42B5-AA62-6C81CE3632C0}">
      <dgm:prSet/>
      <dgm:spPr/>
      <dgm:t>
        <a:bodyPr/>
        <a:lstStyle/>
        <a:p>
          <a:r>
            <a:rPr lang="en-US"/>
            <a:t>Geographical area</a:t>
          </a:r>
        </a:p>
      </dgm:t>
    </dgm:pt>
    <dgm:pt modelId="{FE9C57EF-ABA0-4C11-9699-298A81FEDD88}" type="parTrans" cxnId="{2D117E17-B3CB-4E85-B384-5BF52A0842B0}">
      <dgm:prSet/>
      <dgm:spPr/>
      <dgm:t>
        <a:bodyPr/>
        <a:lstStyle/>
        <a:p>
          <a:endParaRPr lang="en-US"/>
        </a:p>
      </dgm:t>
    </dgm:pt>
    <dgm:pt modelId="{E6B20039-CEFB-490C-9EBE-F108092C4C92}" type="sibTrans" cxnId="{2D117E17-B3CB-4E85-B384-5BF52A0842B0}">
      <dgm:prSet/>
      <dgm:spPr/>
      <dgm:t>
        <a:bodyPr/>
        <a:lstStyle/>
        <a:p>
          <a:endParaRPr lang="en-US"/>
        </a:p>
      </dgm:t>
    </dgm:pt>
    <dgm:pt modelId="{ABC98679-143E-4D9D-88A7-91D2229EC699}">
      <dgm:prSet/>
      <dgm:spPr/>
      <dgm:t>
        <a:bodyPr/>
        <a:lstStyle/>
        <a:p>
          <a:r>
            <a:rPr lang="en-US"/>
            <a:t>Stakeholders </a:t>
          </a:r>
        </a:p>
      </dgm:t>
    </dgm:pt>
    <dgm:pt modelId="{DD6BD7EB-3504-40DE-BDB9-75D77769AE30}" type="parTrans" cxnId="{ED692478-2637-4B37-862A-BFEA4B4C601D}">
      <dgm:prSet/>
      <dgm:spPr/>
      <dgm:t>
        <a:bodyPr/>
        <a:lstStyle/>
        <a:p>
          <a:endParaRPr lang="en-US"/>
        </a:p>
      </dgm:t>
    </dgm:pt>
    <dgm:pt modelId="{B97B5801-F833-4B85-A03F-7CC13CD5840A}" type="sibTrans" cxnId="{ED692478-2637-4B37-862A-BFEA4B4C601D}">
      <dgm:prSet/>
      <dgm:spPr/>
      <dgm:t>
        <a:bodyPr/>
        <a:lstStyle/>
        <a:p>
          <a:endParaRPr lang="en-US"/>
        </a:p>
      </dgm:t>
    </dgm:pt>
    <dgm:pt modelId="{480D5DAA-B671-4B06-94F8-1B122DF9E621}">
      <dgm:prSet/>
      <dgm:spPr/>
      <dgm:t>
        <a:bodyPr/>
        <a:lstStyle/>
        <a:p>
          <a:r>
            <a:rPr lang="en-US"/>
            <a:t>Thematic areas</a:t>
          </a:r>
        </a:p>
      </dgm:t>
    </dgm:pt>
    <dgm:pt modelId="{B47844D0-87CE-434F-8FA9-FB1284965438}" type="parTrans" cxnId="{47FB7DF9-7895-49CB-B07C-3D3C8F3A7E2B}">
      <dgm:prSet/>
      <dgm:spPr/>
      <dgm:t>
        <a:bodyPr/>
        <a:lstStyle/>
        <a:p>
          <a:endParaRPr lang="en-US"/>
        </a:p>
      </dgm:t>
    </dgm:pt>
    <dgm:pt modelId="{ECB837ED-DF0B-4CDD-8B55-EB6CE1A1077B}" type="sibTrans" cxnId="{47FB7DF9-7895-49CB-B07C-3D3C8F3A7E2B}">
      <dgm:prSet/>
      <dgm:spPr/>
      <dgm:t>
        <a:bodyPr/>
        <a:lstStyle/>
        <a:p>
          <a:endParaRPr lang="en-US"/>
        </a:p>
      </dgm:t>
    </dgm:pt>
    <dgm:pt modelId="{559648CD-1E8C-464C-A87A-963654911477}">
      <dgm:prSet/>
      <dgm:spPr/>
      <dgm:t>
        <a:bodyPr/>
        <a:lstStyle/>
        <a:p>
          <a:r>
            <a:rPr lang="en-US"/>
            <a:t>Schemes</a:t>
          </a:r>
        </a:p>
      </dgm:t>
    </dgm:pt>
    <dgm:pt modelId="{ABACA9DB-5B85-4CF5-AB4A-50841D5DBD18}" type="parTrans" cxnId="{E73933D5-057C-46D6-AFF6-4D4C8E35E914}">
      <dgm:prSet/>
      <dgm:spPr/>
      <dgm:t>
        <a:bodyPr/>
        <a:lstStyle/>
        <a:p>
          <a:endParaRPr lang="en-US"/>
        </a:p>
      </dgm:t>
    </dgm:pt>
    <dgm:pt modelId="{90A3E18A-82A6-4081-9C59-B4EEDDC587E1}" type="sibTrans" cxnId="{E73933D5-057C-46D6-AFF6-4D4C8E35E914}">
      <dgm:prSet/>
      <dgm:spPr/>
      <dgm:t>
        <a:bodyPr/>
        <a:lstStyle/>
        <a:p>
          <a:endParaRPr lang="en-US"/>
        </a:p>
      </dgm:t>
    </dgm:pt>
    <dgm:pt modelId="{D4F72643-BAE9-4F50-8CD5-6261E6A0ABBB}">
      <dgm:prSet/>
      <dgm:spPr/>
      <dgm:t>
        <a:bodyPr/>
        <a:lstStyle/>
        <a:p>
          <a:r>
            <a:rPr lang="en-US"/>
            <a:t>Department</a:t>
          </a:r>
        </a:p>
      </dgm:t>
    </dgm:pt>
    <dgm:pt modelId="{839C2155-F76C-4305-8CE7-2F883EA982A0}" type="parTrans" cxnId="{178FCDA8-B298-4AC1-B9FA-7BEA35072766}">
      <dgm:prSet/>
      <dgm:spPr/>
      <dgm:t>
        <a:bodyPr/>
        <a:lstStyle/>
        <a:p>
          <a:endParaRPr lang="en-US"/>
        </a:p>
      </dgm:t>
    </dgm:pt>
    <dgm:pt modelId="{E0C575FB-95F9-4A7C-8E6C-AD4E1E97FB4D}" type="sibTrans" cxnId="{178FCDA8-B298-4AC1-B9FA-7BEA35072766}">
      <dgm:prSet/>
      <dgm:spPr/>
      <dgm:t>
        <a:bodyPr/>
        <a:lstStyle/>
        <a:p>
          <a:endParaRPr lang="en-US"/>
        </a:p>
      </dgm:t>
    </dgm:pt>
    <dgm:pt modelId="{0ED080C2-5765-437C-AA2A-0011AF417141}">
      <dgm:prSet/>
      <dgm:spPr/>
      <dgm:t>
        <a:bodyPr/>
        <a:lstStyle/>
        <a:p>
          <a:r>
            <a:rPr lang="en-US"/>
            <a:t>Functionaries (HR)</a:t>
          </a:r>
        </a:p>
      </dgm:t>
    </dgm:pt>
    <dgm:pt modelId="{BF08D1BF-B0E4-4221-A385-93F5693653E7}" type="parTrans" cxnId="{CA919EE5-D736-417D-8E1C-FA0075B42ED0}">
      <dgm:prSet/>
      <dgm:spPr/>
      <dgm:t>
        <a:bodyPr/>
        <a:lstStyle/>
        <a:p>
          <a:endParaRPr lang="en-US"/>
        </a:p>
      </dgm:t>
    </dgm:pt>
    <dgm:pt modelId="{9A37497E-3428-422F-9D09-80A8D955D849}" type="sibTrans" cxnId="{CA919EE5-D736-417D-8E1C-FA0075B42ED0}">
      <dgm:prSet/>
      <dgm:spPr/>
      <dgm:t>
        <a:bodyPr/>
        <a:lstStyle/>
        <a:p>
          <a:endParaRPr lang="en-US"/>
        </a:p>
      </dgm:t>
    </dgm:pt>
    <dgm:pt modelId="{A04B7B1C-51BB-4DE5-A080-EEB68F16BE07}">
      <dgm:prSet/>
      <dgm:spPr/>
      <dgm:t>
        <a:bodyPr/>
        <a:lstStyle/>
        <a:p>
          <a:r>
            <a:rPr lang="en-US"/>
            <a:t>Funds</a:t>
          </a:r>
        </a:p>
      </dgm:t>
    </dgm:pt>
    <dgm:pt modelId="{1C9FEDDE-8606-4B6D-9312-3B6AE06AA377}" type="parTrans" cxnId="{429F943B-F78B-46FA-80CF-F84A72A5E8DA}">
      <dgm:prSet/>
      <dgm:spPr/>
      <dgm:t>
        <a:bodyPr/>
        <a:lstStyle/>
        <a:p>
          <a:endParaRPr lang="en-US"/>
        </a:p>
      </dgm:t>
    </dgm:pt>
    <dgm:pt modelId="{13DB7672-4001-405C-85B0-B83AFD273280}" type="sibTrans" cxnId="{429F943B-F78B-46FA-80CF-F84A72A5E8DA}">
      <dgm:prSet/>
      <dgm:spPr/>
      <dgm:t>
        <a:bodyPr/>
        <a:lstStyle/>
        <a:p>
          <a:endParaRPr lang="en-US"/>
        </a:p>
      </dgm:t>
    </dgm:pt>
    <dgm:pt modelId="{9E92A285-DEA2-4839-81F7-8D5167C264EC}" type="pres">
      <dgm:prSet presAssocID="{C47443DE-8D2C-4EF6-AB7D-04210A21D4B5}" presName="root" presStyleCnt="0">
        <dgm:presLayoutVars>
          <dgm:dir/>
          <dgm:resizeHandles val="exact"/>
        </dgm:presLayoutVars>
      </dgm:prSet>
      <dgm:spPr/>
    </dgm:pt>
    <dgm:pt modelId="{08A3407D-B73C-4A20-8BD2-07F44B563797}" type="pres">
      <dgm:prSet presAssocID="{6D55AF5A-58C2-42B5-AA62-6C81CE3632C0}" presName="compNode" presStyleCnt="0"/>
      <dgm:spPr/>
    </dgm:pt>
    <dgm:pt modelId="{8180B53F-2BC7-4B32-AFC7-85404CE2CD9C}" type="pres">
      <dgm:prSet presAssocID="{6D55AF5A-58C2-42B5-AA62-6C81CE3632C0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390D3AEA-8700-4DBC-92D6-1162F0365E0F}" type="pres">
      <dgm:prSet presAssocID="{6D55AF5A-58C2-42B5-AA62-6C81CE3632C0}" presName="spaceRect" presStyleCnt="0"/>
      <dgm:spPr/>
    </dgm:pt>
    <dgm:pt modelId="{949827A9-63EF-444A-B0B9-8E61AEC3DB2B}" type="pres">
      <dgm:prSet presAssocID="{6D55AF5A-58C2-42B5-AA62-6C81CE3632C0}" presName="textRect" presStyleLbl="revTx" presStyleIdx="0" presStyleCnt="7">
        <dgm:presLayoutVars>
          <dgm:chMax val="1"/>
          <dgm:chPref val="1"/>
        </dgm:presLayoutVars>
      </dgm:prSet>
      <dgm:spPr/>
    </dgm:pt>
    <dgm:pt modelId="{E0A3A6FD-54BC-4355-8F34-4C91FEBF3F00}" type="pres">
      <dgm:prSet presAssocID="{E6B20039-CEFB-490C-9EBE-F108092C4C92}" presName="sibTrans" presStyleCnt="0"/>
      <dgm:spPr/>
    </dgm:pt>
    <dgm:pt modelId="{9E8A52A3-B4A2-49F4-BD96-2DD5EE277E14}" type="pres">
      <dgm:prSet presAssocID="{ABC98679-143E-4D9D-88A7-91D2229EC699}" presName="compNode" presStyleCnt="0"/>
      <dgm:spPr/>
    </dgm:pt>
    <dgm:pt modelId="{80D5D317-825A-4B8A-BF7F-305470BDE4D5}" type="pres">
      <dgm:prSet presAssocID="{ABC98679-143E-4D9D-88A7-91D2229EC699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94EDE7AA-4CB5-4688-9943-2A71DFCA3F83}" type="pres">
      <dgm:prSet presAssocID="{ABC98679-143E-4D9D-88A7-91D2229EC699}" presName="spaceRect" presStyleCnt="0"/>
      <dgm:spPr/>
    </dgm:pt>
    <dgm:pt modelId="{6652AB3D-CFB0-48BA-8CB3-5A8142AEB596}" type="pres">
      <dgm:prSet presAssocID="{ABC98679-143E-4D9D-88A7-91D2229EC699}" presName="textRect" presStyleLbl="revTx" presStyleIdx="1" presStyleCnt="7">
        <dgm:presLayoutVars>
          <dgm:chMax val="1"/>
          <dgm:chPref val="1"/>
        </dgm:presLayoutVars>
      </dgm:prSet>
      <dgm:spPr/>
    </dgm:pt>
    <dgm:pt modelId="{426FBE89-051C-4AFF-977A-B5E72C225ED6}" type="pres">
      <dgm:prSet presAssocID="{B97B5801-F833-4B85-A03F-7CC13CD5840A}" presName="sibTrans" presStyleCnt="0"/>
      <dgm:spPr/>
    </dgm:pt>
    <dgm:pt modelId="{706721A7-4210-4759-BE27-1589D8DAC1AF}" type="pres">
      <dgm:prSet presAssocID="{480D5DAA-B671-4B06-94F8-1B122DF9E621}" presName="compNode" presStyleCnt="0"/>
      <dgm:spPr/>
    </dgm:pt>
    <dgm:pt modelId="{4559AD7A-1075-409D-83DF-336EC3012AAA}" type="pres">
      <dgm:prSet presAssocID="{480D5DAA-B671-4B06-94F8-1B122DF9E621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enus"/>
        </a:ext>
      </dgm:extLst>
    </dgm:pt>
    <dgm:pt modelId="{468DC7F2-1A73-42F3-BF00-C50A1316BF5A}" type="pres">
      <dgm:prSet presAssocID="{480D5DAA-B671-4B06-94F8-1B122DF9E621}" presName="spaceRect" presStyleCnt="0"/>
      <dgm:spPr/>
    </dgm:pt>
    <dgm:pt modelId="{A062F8E9-9916-46C8-A6EA-033F64342EFB}" type="pres">
      <dgm:prSet presAssocID="{480D5DAA-B671-4B06-94F8-1B122DF9E621}" presName="textRect" presStyleLbl="revTx" presStyleIdx="2" presStyleCnt="7">
        <dgm:presLayoutVars>
          <dgm:chMax val="1"/>
          <dgm:chPref val="1"/>
        </dgm:presLayoutVars>
      </dgm:prSet>
      <dgm:spPr/>
    </dgm:pt>
    <dgm:pt modelId="{C8BC4765-BF29-4E13-821A-9FF3F9726702}" type="pres">
      <dgm:prSet presAssocID="{ECB837ED-DF0B-4CDD-8B55-EB6CE1A1077B}" presName="sibTrans" presStyleCnt="0"/>
      <dgm:spPr/>
    </dgm:pt>
    <dgm:pt modelId="{79298057-B0B7-41AF-9EF9-827A5BD7BDC4}" type="pres">
      <dgm:prSet presAssocID="{559648CD-1E8C-464C-A87A-963654911477}" presName="compNode" presStyleCnt="0"/>
      <dgm:spPr/>
    </dgm:pt>
    <dgm:pt modelId="{3A4856B8-9B6F-4661-B559-05C31DC87668}" type="pres">
      <dgm:prSet presAssocID="{559648CD-1E8C-464C-A87A-963654911477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FD4CBB87-4C5B-4107-922A-D4F4E43231F4}" type="pres">
      <dgm:prSet presAssocID="{559648CD-1E8C-464C-A87A-963654911477}" presName="spaceRect" presStyleCnt="0"/>
      <dgm:spPr/>
    </dgm:pt>
    <dgm:pt modelId="{E07B9501-6047-4C24-BC36-7C14A750045F}" type="pres">
      <dgm:prSet presAssocID="{559648CD-1E8C-464C-A87A-963654911477}" presName="textRect" presStyleLbl="revTx" presStyleIdx="3" presStyleCnt="7">
        <dgm:presLayoutVars>
          <dgm:chMax val="1"/>
          <dgm:chPref val="1"/>
        </dgm:presLayoutVars>
      </dgm:prSet>
      <dgm:spPr/>
    </dgm:pt>
    <dgm:pt modelId="{07C240AC-44A2-4543-A963-080CE59178A1}" type="pres">
      <dgm:prSet presAssocID="{90A3E18A-82A6-4081-9C59-B4EEDDC587E1}" presName="sibTrans" presStyleCnt="0"/>
      <dgm:spPr/>
    </dgm:pt>
    <dgm:pt modelId="{95F795BB-FD4E-47F3-84E5-6E2ECFB6D822}" type="pres">
      <dgm:prSet presAssocID="{D4F72643-BAE9-4F50-8CD5-6261E6A0ABBB}" presName="compNode" presStyleCnt="0"/>
      <dgm:spPr/>
    </dgm:pt>
    <dgm:pt modelId="{E72A564E-26B2-4D41-8329-B5615D518A9D}" type="pres">
      <dgm:prSet presAssocID="{D4F72643-BAE9-4F50-8CD5-6261E6A0ABBB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49AE9CB9-DCBC-4EA3-832C-EC76C9954E37}" type="pres">
      <dgm:prSet presAssocID="{D4F72643-BAE9-4F50-8CD5-6261E6A0ABBB}" presName="spaceRect" presStyleCnt="0"/>
      <dgm:spPr/>
    </dgm:pt>
    <dgm:pt modelId="{F6C58FC4-739A-4F8E-8FF3-BA45C24CDA29}" type="pres">
      <dgm:prSet presAssocID="{D4F72643-BAE9-4F50-8CD5-6261E6A0ABBB}" presName="textRect" presStyleLbl="revTx" presStyleIdx="4" presStyleCnt="7">
        <dgm:presLayoutVars>
          <dgm:chMax val="1"/>
          <dgm:chPref val="1"/>
        </dgm:presLayoutVars>
      </dgm:prSet>
      <dgm:spPr/>
    </dgm:pt>
    <dgm:pt modelId="{02C93883-812B-497C-AE78-8CF791508E84}" type="pres">
      <dgm:prSet presAssocID="{E0C575FB-95F9-4A7C-8E6C-AD4E1E97FB4D}" presName="sibTrans" presStyleCnt="0"/>
      <dgm:spPr/>
    </dgm:pt>
    <dgm:pt modelId="{7D0473D1-59FD-48D4-9518-A2CB19EFB58B}" type="pres">
      <dgm:prSet presAssocID="{0ED080C2-5765-437C-AA2A-0011AF417141}" presName="compNode" presStyleCnt="0"/>
      <dgm:spPr/>
    </dgm:pt>
    <dgm:pt modelId="{D1802882-8F76-449B-AE83-43676CC81874}" type="pres">
      <dgm:prSet presAssocID="{0ED080C2-5765-437C-AA2A-0011AF417141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 of People"/>
        </a:ext>
      </dgm:extLst>
    </dgm:pt>
    <dgm:pt modelId="{375AE4C6-B86E-4907-952F-EA22899BC701}" type="pres">
      <dgm:prSet presAssocID="{0ED080C2-5765-437C-AA2A-0011AF417141}" presName="spaceRect" presStyleCnt="0"/>
      <dgm:spPr/>
    </dgm:pt>
    <dgm:pt modelId="{659F9D32-56F3-456B-92BC-487D8ACA848F}" type="pres">
      <dgm:prSet presAssocID="{0ED080C2-5765-437C-AA2A-0011AF417141}" presName="textRect" presStyleLbl="revTx" presStyleIdx="5" presStyleCnt="7">
        <dgm:presLayoutVars>
          <dgm:chMax val="1"/>
          <dgm:chPref val="1"/>
        </dgm:presLayoutVars>
      </dgm:prSet>
      <dgm:spPr/>
    </dgm:pt>
    <dgm:pt modelId="{A6AA1B6F-AF5E-4112-AACE-FA70F44DE4DB}" type="pres">
      <dgm:prSet presAssocID="{9A37497E-3428-422F-9D09-80A8D955D849}" presName="sibTrans" presStyleCnt="0"/>
      <dgm:spPr/>
    </dgm:pt>
    <dgm:pt modelId="{0FE63269-4023-4E9A-BFA0-6F6C479EEA68}" type="pres">
      <dgm:prSet presAssocID="{A04B7B1C-51BB-4DE5-A080-EEB68F16BE07}" presName="compNode" presStyleCnt="0"/>
      <dgm:spPr/>
    </dgm:pt>
    <dgm:pt modelId="{161F7A25-F4BC-4CAD-B3F5-4795C46E68A9}" type="pres">
      <dgm:prSet presAssocID="{A04B7B1C-51BB-4DE5-A080-EEB68F16BE07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884C519E-7CE0-4A82-9F63-648EBD31BA06}" type="pres">
      <dgm:prSet presAssocID="{A04B7B1C-51BB-4DE5-A080-EEB68F16BE07}" presName="spaceRect" presStyleCnt="0"/>
      <dgm:spPr/>
    </dgm:pt>
    <dgm:pt modelId="{F0965CD3-54AA-46CD-B5E8-0A9A7B93669A}" type="pres">
      <dgm:prSet presAssocID="{A04B7B1C-51BB-4DE5-A080-EEB68F16BE07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2D117E17-B3CB-4E85-B384-5BF52A0842B0}" srcId="{C47443DE-8D2C-4EF6-AB7D-04210A21D4B5}" destId="{6D55AF5A-58C2-42B5-AA62-6C81CE3632C0}" srcOrd="0" destOrd="0" parTransId="{FE9C57EF-ABA0-4C11-9699-298A81FEDD88}" sibTransId="{E6B20039-CEFB-490C-9EBE-F108092C4C92}"/>
    <dgm:cxn modelId="{E1E66A18-B293-46FE-9C3E-CB3BFBF0A019}" type="presOf" srcId="{D4F72643-BAE9-4F50-8CD5-6261E6A0ABBB}" destId="{F6C58FC4-739A-4F8E-8FF3-BA45C24CDA29}" srcOrd="0" destOrd="0" presId="urn:microsoft.com/office/officeart/2018/2/layout/IconLabelList"/>
    <dgm:cxn modelId="{429F943B-F78B-46FA-80CF-F84A72A5E8DA}" srcId="{C47443DE-8D2C-4EF6-AB7D-04210A21D4B5}" destId="{A04B7B1C-51BB-4DE5-A080-EEB68F16BE07}" srcOrd="6" destOrd="0" parTransId="{1C9FEDDE-8606-4B6D-9312-3B6AE06AA377}" sibTransId="{13DB7672-4001-405C-85B0-B83AFD273280}"/>
    <dgm:cxn modelId="{26FE4F3E-F22C-480E-96F5-F367B444D214}" type="presOf" srcId="{0ED080C2-5765-437C-AA2A-0011AF417141}" destId="{659F9D32-56F3-456B-92BC-487D8ACA848F}" srcOrd="0" destOrd="0" presId="urn:microsoft.com/office/officeart/2018/2/layout/IconLabelList"/>
    <dgm:cxn modelId="{F077CE4C-45C6-4E5A-8580-59DFFC5D38F1}" type="presOf" srcId="{559648CD-1E8C-464C-A87A-963654911477}" destId="{E07B9501-6047-4C24-BC36-7C14A750045F}" srcOrd="0" destOrd="0" presId="urn:microsoft.com/office/officeart/2018/2/layout/IconLabelList"/>
    <dgm:cxn modelId="{ED692478-2637-4B37-862A-BFEA4B4C601D}" srcId="{C47443DE-8D2C-4EF6-AB7D-04210A21D4B5}" destId="{ABC98679-143E-4D9D-88A7-91D2229EC699}" srcOrd="1" destOrd="0" parTransId="{DD6BD7EB-3504-40DE-BDB9-75D77769AE30}" sibTransId="{B97B5801-F833-4B85-A03F-7CC13CD5840A}"/>
    <dgm:cxn modelId="{CEA9F87B-CCB0-4D97-94E5-BADFD076F75A}" type="presOf" srcId="{6D55AF5A-58C2-42B5-AA62-6C81CE3632C0}" destId="{949827A9-63EF-444A-B0B9-8E61AEC3DB2B}" srcOrd="0" destOrd="0" presId="urn:microsoft.com/office/officeart/2018/2/layout/IconLabelList"/>
    <dgm:cxn modelId="{8AED049F-72AD-40BA-AB36-F0D69825E241}" type="presOf" srcId="{ABC98679-143E-4D9D-88A7-91D2229EC699}" destId="{6652AB3D-CFB0-48BA-8CB3-5A8142AEB596}" srcOrd="0" destOrd="0" presId="urn:microsoft.com/office/officeart/2018/2/layout/IconLabelList"/>
    <dgm:cxn modelId="{178FCDA8-B298-4AC1-B9FA-7BEA35072766}" srcId="{C47443DE-8D2C-4EF6-AB7D-04210A21D4B5}" destId="{D4F72643-BAE9-4F50-8CD5-6261E6A0ABBB}" srcOrd="4" destOrd="0" parTransId="{839C2155-F76C-4305-8CE7-2F883EA982A0}" sibTransId="{E0C575FB-95F9-4A7C-8E6C-AD4E1E97FB4D}"/>
    <dgm:cxn modelId="{139084B8-F4D3-4592-BCDF-7CB43ABEC9D1}" type="presOf" srcId="{A04B7B1C-51BB-4DE5-A080-EEB68F16BE07}" destId="{F0965CD3-54AA-46CD-B5E8-0A9A7B93669A}" srcOrd="0" destOrd="0" presId="urn:microsoft.com/office/officeart/2018/2/layout/IconLabelList"/>
    <dgm:cxn modelId="{E73933D5-057C-46D6-AFF6-4D4C8E35E914}" srcId="{C47443DE-8D2C-4EF6-AB7D-04210A21D4B5}" destId="{559648CD-1E8C-464C-A87A-963654911477}" srcOrd="3" destOrd="0" parTransId="{ABACA9DB-5B85-4CF5-AB4A-50841D5DBD18}" sibTransId="{90A3E18A-82A6-4081-9C59-B4EEDDC587E1}"/>
    <dgm:cxn modelId="{CA919EE5-D736-417D-8E1C-FA0075B42ED0}" srcId="{C47443DE-8D2C-4EF6-AB7D-04210A21D4B5}" destId="{0ED080C2-5765-437C-AA2A-0011AF417141}" srcOrd="5" destOrd="0" parTransId="{BF08D1BF-B0E4-4221-A385-93F5693653E7}" sibTransId="{9A37497E-3428-422F-9D09-80A8D955D849}"/>
    <dgm:cxn modelId="{DBACF9F1-B3DE-4712-B5CA-BA0222B209A8}" type="presOf" srcId="{480D5DAA-B671-4B06-94F8-1B122DF9E621}" destId="{A062F8E9-9916-46C8-A6EA-033F64342EFB}" srcOrd="0" destOrd="0" presId="urn:microsoft.com/office/officeart/2018/2/layout/IconLabelList"/>
    <dgm:cxn modelId="{C2FC96F6-CBBA-4EB7-A81A-2F72D542170E}" type="presOf" srcId="{C47443DE-8D2C-4EF6-AB7D-04210A21D4B5}" destId="{9E92A285-DEA2-4839-81F7-8D5167C264EC}" srcOrd="0" destOrd="0" presId="urn:microsoft.com/office/officeart/2018/2/layout/IconLabelList"/>
    <dgm:cxn modelId="{47FB7DF9-7895-49CB-B07C-3D3C8F3A7E2B}" srcId="{C47443DE-8D2C-4EF6-AB7D-04210A21D4B5}" destId="{480D5DAA-B671-4B06-94F8-1B122DF9E621}" srcOrd="2" destOrd="0" parTransId="{B47844D0-87CE-434F-8FA9-FB1284965438}" sibTransId="{ECB837ED-DF0B-4CDD-8B55-EB6CE1A1077B}"/>
    <dgm:cxn modelId="{BA130B29-EDC1-42BA-BBCC-06F4BCF9180E}" type="presParOf" srcId="{9E92A285-DEA2-4839-81F7-8D5167C264EC}" destId="{08A3407D-B73C-4A20-8BD2-07F44B563797}" srcOrd="0" destOrd="0" presId="urn:microsoft.com/office/officeart/2018/2/layout/IconLabelList"/>
    <dgm:cxn modelId="{BC18E18F-3326-4ECC-9B94-BF689431E297}" type="presParOf" srcId="{08A3407D-B73C-4A20-8BD2-07F44B563797}" destId="{8180B53F-2BC7-4B32-AFC7-85404CE2CD9C}" srcOrd="0" destOrd="0" presId="urn:microsoft.com/office/officeart/2018/2/layout/IconLabelList"/>
    <dgm:cxn modelId="{AEC9F8C0-C85E-40B7-80DA-11C6307AB500}" type="presParOf" srcId="{08A3407D-B73C-4A20-8BD2-07F44B563797}" destId="{390D3AEA-8700-4DBC-92D6-1162F0365E0F}" srcOrd="1" destOrd="0" presId="urn:microsoft.com/office/officeart/2018/2/layout/IconLabelList"/>
    <dgm:cxn modelId="{7AEBBF88-8A0B-4263-9008-ED0D5992C339}" type="presParOf" srcId="{08A3407D-B73C-4A20-8BD2-07F44B563797}" destId="{949827A9-63EF-444A-B0B9-8E61AEC3DB2B}" srcOrd="2" destOrd="0" presId="urn:microsoft.com/office/officeart/2018/2/layout/IconLabelList"/>
    <dgm:cxn modelId="{D315A52F-6388-469A-A998-28582B7968E3}" type="presParOf" srcId="{9E92A285-DEA2-4839-81F7-8D5167C264EC}" destId="{E0A3A6FD-54BC-4355-8F34-4C91FEBF3F00}" srcOrd="1" destOrd="0" presId="urn:microsoft.com/office/officeart/2018/2/layout/IconLabelList"/>
    <dgm:cxn modelId="{2E5B6254-7218-478F-822E-66463811FEB1}" type="presParOf" srcId="{9E92A285-DEA2-4839-81F7-8D5167C264EC}" destId="{9E8A52A3-B4A2-49F4-BD96-2DD5EE277E14}" srcOrd="2" destOrd="0" presId="urn:microsoft.com/office/officeart/2018/2/layout/IconLabelList"/>
    <dgm:cxn modelId="{0698DC54-9ACB-4BB3-931E-FE0131374A1F}" type="presParOf" srcId="{9E8A52A3-B4A2-49F4-BD96-2DD5EE277E14}" destId="{80D5D317-825A-4B8A-BF7F-305470BDE4D5}" srcOrd="0" destOrd="0" presId="urn:microsoft.com/office/officeart/2018/2/layout/IconLabelList"/>
    <dgm:cxn modelId="{CA89AD97-6E70-4D17-8107-207F60F95AA0}" type="presParOf" srcId="{9E8A52A3-B4A2-49F4-BD96-2DD5EE277E14}" destId="{94EDE7AA-4CB5-4688-9943-2A71DFCA3F83}" srcOrd="1" destOrd="0" presId="urn:microsoft.com/office/officeart/2018/2/layout/IconLabelList"/>
    <dgm:cxn modelId="{8811F0BD-441F-4C69-AEEC-92148093C9A5}" type="presParOf" srcId="{9E8A52A3-B4A2-49F4-BD96-2DD5EE277E14}" destId="{6652AB3D-CFB0-48BA-8CB3-5A8142AEB596}" srcOrd="2" destOrd="0" presId="urn:microsoft.com/office/officeart/2018/2/layout/IconLabelList"/>
    <dgm:cxn modelId="{261D2EB0-ED8E-4103-9C82-4EDED9C61E83}" type="presParOf" srcId="{9E92A285-DEA2-4839-81F7-8D5167C264EC}" destId="{426FBE89-051C-4AFF-977A-B5E72C225ED6}" srcOrd="3" destOrd="0" presId="urn:microsoft.com/office/officeart/2018/2/layout/IconLabelList"/>
    <dgm:cxn modelId="{AF122D34-3FE4-43FB-A928-547D197091E1}" type="presParOf" srcId="{9E92A285-DEA2-4839-81F7-8D5167C264EC}" destId="{706721A7-4210-4759-BE27-1589D8DAC1AF}" srcOrd="4" destOrd="0" presId="urn:microsoft.com/office/officeart/2018/2/layout/IconLabelList"/>
    <dgm:cxn modelId="{366C68D0-3BF1-48C8-8222-32DAB23885D0}" type="presParOf" srcId="{706721A7-4210-4759-BE27-1589D8DAC1AF}" destId="{4559AD7A-1075-409D-83DF-336EC3012AAA}" srcOrd="0" destOrd="0" presId="urn:microsoft.com/office/officeart/2018/2/layout/IconLabelList"/>
    <dgm:cxn modelId="{6148D673-60C6-4B4D-ADB2-B5E4AFE945C9}" type="presParOf" srcId="{706721A7-4210-4759-BE27-1589D8DAC1AF}" destId="{468DC7F2-1A73-42F3-BF00-C50A1316BF5A}" srcOrd="1" destOrd="0" presId="urn:microsoft.com/office/officeart/2018/2/layout/IconLabelList"/>
    <dgm:cxn modelId="{98B9F069-7E71-4D74-80F7-FE76FFA38348}" type="presParOf" srcId="{706721A7-4210-4759-BE27-1589D8DAC1AF}" destId="{A062F8E9-9916-46C8-A6EA-033F64342EFB}" srcOrd="2" destOrd="0" presId="urn:microsoft.com/office/officeart/2018/2/layout/IconLabelList"/>
    <dgm:cxn modelId="{FE92CBB0-ED28-4C8C-99D6-D20171A6EE34}" type="presParOf" srcId="{9E92A285-DEA2-4839-81F7-8D5167C264EC}" destId="{C8BC4765-BF29-4E13-821A-9FF3F9726702}" srcOrd="5" destOrd="0" presId="urn:microsoft.com/office/officeart/2018/2/layout/IconLabelList"/>
    <dgm:cxn modelId="{9D2B5F90-64CE-4D30-A663-27207B5204D1}" type="presParOf" srcId="{9E92A285-DEA2-4839-81F7-8D5167C264EC}" destId="{79298057-B0B7-41AF-9EF9-827A5BD7BDC4}" srcOrd="6" destOrd="0" presId="urn:microsoft.com/office/officeart/2018/2/layout/IconLabelList"/>
    <dgm:cxn modelId="{02FF2F5B-DBFC-4734-B084-8AAA9530697E}" type="presParOf" srcId="{79298057-B0B7-41AF-9EF9-827A5BD7BDC4}" destId="{3A4856B8-9B6F-4661-B559-05C31DC87668}" srcOrd="0" destOrd="0" presId="urn:microsoft.com/office/officeart/2018/2/layout/IconLabelList"/>
    <dgm:cxn modelId="{6B5193D2-8244-455D-9626-98038D1D81FC}" type="presParOf" srcId="{79298057-B0B7-41AF-9EF9-827A5BD7BDC4}" destId="{FD4CBB87-4C5B-4107-922A-D4F4E43231F4}" srcOrd="1" destOrd="0" presId="urn:microsoft.com/office/officeart/2018/2/layout/IconLabelList"/>
    <dgm:cxn modelId="{A556A822-17A0-4DD5-85E9-90677B16EF86}" type="presParOf" srcId="{79298057-B0B7-41AF-9EF9-827A5BD7BDC4}" destId="{E07B9501-6047-4C24-BC36-7C14A750045F}" srcOrd="2" destOrd="0" presId="urn:microsoft.com/office/officeart/2018/2/layout/IconLabelList"/>
    <dgm:cxn modelId="{4F11AFDF-791C-4DF4-A88D-BD09D0A08FFA}" type="presParOf" srcId="{9E92A285-DEA2-4839-81F7-8D5167C264EC}" destId="{07C240AC-44A2-4543-A963-080CE59178A1}" srcOrd="7" destOrd="0" presId="urn:microsoft.com/office/officeart/2018/2/layout/IconLabelList"/>
    <dgm:cxn modelId="{658FF8B8-C9BB-4E26-9781-33BCA12E2527}" type="presParOf" srcId="{9E92A285-DEA2-4839-81F7-8D5167C264EC}" destId="{95F795BB-FD4E-47F3-84E5-6E2ECFB6D822}" srcOrd="8" destOrd="0" presId="urn:microsoft.com/office/officeart/2018/2/layout/IconLabelList"/>
    <dgm:cxn modelId="{8A782679-8E37-45FB-99E8-C93506548C5F}" type="presParOf" srcId="{95F795BB-FD4E-47F3-84E5-6E2ECFB6D822}" destId="{E72A564E-26B2-4D41-8329-B5615D518A9D}" srcOrd="0" destOrd="0" presId="urn:microsoft.com/office/officeart/2018/2/layout/IconLabelList"/>
    <dgm:cxn modelId="{818F6E9D-2CCC-4287-9FD4-9B15FF85E2A4}" type="presParOf" srcId="{95F795BB-FD4E-47F3-84E5-6E2ECFB6D822}" destId="{49AE9CB9-DCBC-4EA3-832C-EC76C9954E37}" srcOrd="1" destOrd="0" presId="urn:microsoft.com/office/officeart/2018/2/layout/IconLabelList"/>
    <dgm:cxn modelId="{54373CA3-57F0-44C8-817D-EBB56D9981CF}" type="presParOf" srcId="{95F795BB-FD4E-47F3-84E5-6E2ECFB6D822}" destId="{F6C58FC4-739A-4F8E-8FF3-BA45C24CDA29}" srcOrd="2" destOrd="0" presId="urn:microsoft.com/office/officeart/2018/2/layout/IconLabelList"/>
    <dgm:cxn modelId="{320B5613-91F4-4882-A0AB-B8F31C505991}" type="presParOf" srcId="{9E92A285-DEA2-4839-81F7-8D5167C264EC}" destId="{02C93883-812B-497C-AE78-8CF791508E84}" srcOrd="9" destOrd="0" presId="urn:microsoft.com/office/officeart/2018/2/layout/IconLabelList"/>
    <dgm:cxn modelId="{19F507C4-DCBF-4731-9AD4-D10CBD3CC065}" type="presParOf" srcId="{9E92A285-DEA2-4839-81F7-8D5167C264EC}" destId="{7D0473D1-59FD-48D4-9518-A2CB19EFB58B}" srcOrd="10" destOrd="0" presId="urn:microsoft.com/office/officeart/2018/2/layout/IconLabelList"/>
    <dgm:cxn modelId="{DC9FA788-0106-47D0-8B03-7A7708EE3646}" type="presParOf" srcId="{7D0473D1-59FD-48D4-9518-A2CB19EFB58B}" destId="{D1802882-8F76-449B-AE83-43676CC81874}" srcOrd="0" destOrd="0" presId="urn:microsoft.com/office/officeart/2018/2/layout/IconLabelList"/>
    <dgm:cxn modelId="{5D3BB29B-4B49-4BA5-A210-6A6F210552ED}" type="presParOf" srcId="{7D0473D1-59FD-48D4-9518-A2CB19EFB58B}" destId="{375AE4C6-B86E-4907-952F-EA22899BC701}" srcOrd="1" destOrd="0" presId="urn:microsoft.com/office/officeart/2018/2/layout/IconLabelList"/>
    <dgm:cxn modelId="{1B69C559-2752-46A1-B9E6-EEBFDFC17868}" type="presParOf" srcId="{7D0473D1-59FD-48D4-9518-A2CB19EFB58B}" destId="{659F9D32-56F3-456B-92BC-487D8ACA848F}" srcOrd="2" destOrd="0" presId="urn:microsoft.com/office/officeart/2018/2/layout/IconLabelList"/>
    <dgm:cxn modelId="{BFE5365D-461D-41E0-832C-A439DFE18D32}" type="presParOf" srcId="{9E92A285-DEA2-4839-81F7-8D5167C264EC}" destId="{A6AA1B6F-AF5E-4112-AACE-FA70F44DE4DB}" srcOrd="11" destOrd="0" presId="urn:microsoft.com/office/officeart/2018/2/layout/IconLabelList"/>
    <dgm:cxn modelId="{1721E70E-8EA8-4C23-9139-9E233BF66EA2}" type="presParOf" srcId="{9E92A285-DEA2-4839-81F7-8D5167C264EC}" destId="{0FE63269-4023-4E9A-BFA0-6F6C479EEA68}" srcOrd="12" destOrd="0" presId="urn:microsoft.com/office/officeart/2018/2/layout/IconLabelList"/>
    <dgm:cxn modelId="{1D72130E-F937-4758-AA93-15396AA0BFE7}" type="presParOf" srcId="{0FE63269-4023-4E9A-BFA0-6F6C479EEA68}" destId="{161F7A25-F4BC-4CAD-B3F5-4795C46E68A9}" srcOrd="0" destOrd="0" presId="urn:microsoft.com/office/officeart/2018/2/layout/IconLabelList"/>
    <dgm:cxn modelId="{04839F1B-B3ED-479D-893C-E9236CBE7EB6}" type="presParOf" srcId="{0FE63269-4023-4E9A-BFA0-6F6C479EEA68}" destId="{884C519E-7CE0-4A82-9F63-648EBD31BA06}" srcOrd="1" destOrd="0" presId="urn:microsoft.com/office/officeart/2018/2/layout/IconLabelList"/>
    <dgm:cxn modelId="{3F8CB24F-D432-4CC7-816D-1EDB62EFE167}" type="presParOf" srcId="{0FE63269-4023-4E9A-BFA0-6F6C479EEA68}" destId="{F0965CD3-54AA-46CD-B5E8-0A9A7B93669A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E14071-2DDA-450B-B6F2-596F873E4D30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F3BA711-739C-42B7-B256-214F72C3264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Evidence-based planning and implementation</a:t>
          </a:r>
        </a:p>
      </dgm:t>
    </dgm:pt>
    <dgm:pt modelId="{7C76E7A6-DE31-4DF6-B0C7-4F987679DB2D}" type="parTrans" cxnId="{8363291E-0719-4A7E-BA2B-A7A53E4B5C05}">
      <dgm:prSet/>
      <dgm:spPr/>
      <dgm:t>
        <a:bodyPr/>
        <a:lstStyle/>
        <a:p>
          <a:endParaRPr lang="en-US"/>
        </a:p>
      </dgm:t>
    </dgm:pt>
    <dgm:pt modelId="{65F42EB0-E785-429E-AAA9-186EC3F82305}" type="sibTrans" cxnId="{8363291E-0719-4A7E-BA2B-A7A53E4B5C0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E5990C3-D813-4860-BA45-FB575C69AC2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Common Data Base at Panchayat Level</a:t>
          </a:r>
        </a:p>
      </dgm:t>
    </dgm:pt>
    <dgm:pt modelId="{4D08BB60-6913-4350-842E-CDABDD5749BC}" type="parTrans" cxnId="{120B422E-3A8F-42CD-9528-C99DC1F75AA1}">
      <dgm:prSet/>
      <dgm:spPr/>
      <dgm:t>
        <a:bodyPr/>
        <a:lstStyle/>
        <a:p>
          <a:endParaRPr lang="en-US"/>
        </a:p>
      </dgm:t>
    </dgm:pt>
    <dgm:pt modelId="{BE8A1A67-C7DA-4D28-B73B-BA468ADDEC6B}" type="sibTrans" cxnId="{120B422E-3A8F-42CD-9528-C99DC1F75AA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7F7DE07-CD3B-439D-B108-C74C39DEBA7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Proper mechanism for data flow (bottom-up or top-down)</a:t>
          </a:r>
        </a:p>
      </dgm:t>
    </dgm:pt>
    <dgm:pt modelId="{1BDA0EE9-E789-4836-8A4A-AF88C9FA09B1}" type="parTrans" cxnId="{22F0DB83-48AC-4182-9E0F-101E0A16A455}">
      <dgm:prSet/>
      <dgm:spPr/>
      <dgm:t>
        <a:bodyPr/>
        <a:lstStyle/>
        <a:p>
          <a:endParaRPr lang="en-US"/>
        </a:p>
      </dgm:t>
    </dgm:pt>
    <dgm:pt modelId="{DF2A6A91-07E8-4B0B-AE2C-79874CF43D63}" type="sibTrans" cxnId="{22F0DB83-48AC-4182-9E0F-101E0A16A455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F5CBBF0-6FD9-4A14-AE6A-27DF05019F9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Awareness and sensitization</a:t>
          </a:r>
        </a:p>
      </dgm:t>
    </dgm:pt>
    <dgm:pt modelId="{D914575B-DD25-4EB3-BD29-00CF75666F75}" type="parTrans" cxnId="{509C4316-D189-48A3-8D49-6D76A9640EC4}">
      <dgm:prSet/>
      <dgm:spPr/>
      <dgm:t>
        <a:bodyPr/>
        <a:lstStyle/>
        <a:p>
          <a:endParaRPr lang="en-US"/>
        </a:p>
      </dgm:t>
    </dgm:pt>
    <dgm:pt modelId="{81BF2AF7-FF34-4BF5-86A2-BA5D408804DE}" type="sibTrans" cxnId="{509C4316-D189-48A3-8D49-6D76A9640EC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703B5CB-2671-48EE-9F13-EBA581ABA07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Capacity Building </a:t>
          </a:r>
        </a:p>
      </dgm:t>
    </dgm:pt>
    <dgm:pt modelId="{EF3D6572-CEAD-4D2A-B224-EA6FFF5E1889}" type="parTrans" cxnId="{72267DE7-94AE-49DD-9AF8-E903B994D92C}">
      <dgm:prSet/>
      <dgm:spPr/>
      <dgm:t>
        <a:bodyPr/>
        <a:lstStyle/>
        <a:p>
          <a:endParaRPr lang="en-US"/>
        </a:p>
      </dgm:t>
    </dgm:pt>
    <dgm:pt modelId="{3CCDDBED-7F85-4CC9-B8EF-C4718A377C08}" type="sibTrans" cxnId="{72267DE7-94AE-49DD-9AF8-E903B994D92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C93DF2A1-2CE6-45CF-805F-484140E80F2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Ensure fund allocation for a schemes by different departments</a:t>
          </a:r>
        </a:p>
      </dgm:t>
    </dgm:pt>
    <dgm:pt modelId="{DD59F766-C43B-4963-8AEF-9ADB233E19AD}" type="parTrans" cxnId="{47ADC920-A52B-4A8E-8693-9044D1BD3B9C}">
      <dgm:prSet/>
      <dgm:spPr/>
      <dgm:t>
        <a:bodyPr/>
        <a:lstStyle/>
        <a:p>
          <a:endParaRPr lang="en-US"/>
        </a:p>
      </dgm:t>
    </dgm:pt>
    <dgm:pt modelId="{373EF29E-0935-4BFB-8D49-50D7BD446CDD}" type="sibTrans" cxnId="{47ADC920-A52B-4A8E-8693-9044D1BD3B9C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D01007F-A909-4B74-BE6F-DE8F26CB4F6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Process monitoring</a:t>
          </a:r>
        </a:p>
      </dgm:t>
    </dgm:pt>
    <dgm:pt modelId="{72679CF4-4DA4-44B2-B962-D9490E7DC0DD}" type="parTrans" cxnId="{E7510A05-30FC-4FC6-9645-3840D23EDEAF}">
      <dgm:prSet/>
      <dgm:spPr/>
      <dgm:t>
        <a:bodyPr/>
        <a:lstStyle/>
        <a:p>
          <a:endParaRPr lang="en-US"/>
        </a:p>
      </dgm:t>
    </dgm:pt>
    <dgm:pt modelId="{F00AF985-7CCF-49D5-9D41-7A71B9D6C5F7}" type="sibTrans" cxnId="{E7510A05-30FC-4FC6-9645-3840D23EDEAF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8DE507A-3158-4822-86F0-2538DC827A2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Joint advisories issued at state-level can further percolate to district, block and GP level </a:t>
          </a:r>
        </a:p>
      </dgm:t>
    </dgm:pt>
    <dgm:pt modelId="{C5771710-7950-4845-A8DC-DBF1F94D7283}" type="parTrans" cxnId="{D2CC3BFC-BD84-428D-9584-036643415F47}">
      <dgm:prSet/>
      <dgm:spPr/>
      <dgm:t>
        <a:bodyPr/>
        <a:lstStyle/>
        <a:p>
          <a:endParaRPr lang="en-US"/>
        </a:p>
      </dgm:t>
    </dgm:pt>
    <dgm:pt modelId="{A5D9162B-D64D-420C-B9E4-8034F30D14FE}" type="sibTrans" cxnId="{D2CC3BFC-BD84-428D-9584-036643415F47}">
      <dgm:prSet/>
      <dgm:spPr/>
      <dgm:t>
        <a:bodyPr/>
        <a:lstStyle/>
        <a:p>
          <a:endParaRPr lang="en-US"/>
        </a:p>
      </dgm:t>
    </dgm:pt>
    <dgm:pt modelId="{8DC626B6-1E59-461D-9408-462F01DD86D5}" type="pres">
      <dgm:prSet presAssocID="{FFE14071-2DDA-450B-B6F2-596F873E4D30}" presName="root" presStyleCnt="0">
        <dgm:presLayoutVars>
          <dgm:dir/>
          <dgm:resizeHandles val="exact"/>
        </dgm:presLayoutVars>
      </dgm:prSet>
      <dgm:spPr/>
    </dgm:pt>
    <dgm:pt modelId="{59B3F0AF-6760-4311-9C42-41045F0CD9DC}" type="pres">
      <dgm:prSet presAssocID="{FFE14071-2DDA-450B-B6F2-596F873E4D30}" presName="container" presStyleCnt="0">
        <dgm:presLayoutVars>
          <dgm:dir/>
          <dgm:resizeHandles val="exact"/>
        </dgm:presLayoutVars>
      </dgm:prSet>
      <dgm:spPr/>
    </dgm:pt>
    <dgm:pt modelId="{19DC4703-ED84-494E-92F7-5CC9C4504806}" type="pres">
      <dgm:prSet presAssocID="{0F3BA711-739C-42B7-B256-214F72C32645}" presName="compNode" presStyleCnt="0"/>
      <dgm:spPr/>
    </dgm:pt>
    <dgm:pt modelId="{F0CBFBA3-43A6-4041-A2D4-8746D9879392}" type="pres">
      <dgm:prSet presAssocID="{0F3BA711-739C-42B7-B256-214F72C32645}" presName="iconBgRect" presStyleLbl="bgShp" presStyleIdx="0" presStyleCnt="8"/>
      <dgm:spPr/>
    </dgm:pt>
    <dgm:pt modelId="{8D2D78B3-864F-4EBF-AFCE-119BCD5092CA}" type="pres">
      <dgm:prSet presAssocID="{0F3BA711-739C-42B7-B256-214F72C32645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F6BD4685-7250-4C09-BE91-FBC36C3CD0A1}" type="pres">
      <dgm:prSet presAssocID="{0F3BA711-739C-42B7-B256-214F72C32645}" presName="spaceRect" presStyleCnt="0"/>
      <dgm:spPr/>
    </dgm:pt>
    <dgm:pt modelId="{44C78F98-8006-4DD5-968B-67E39A7B9CFB}" type="pres">
      <dgm:prSet presAssocID="{0F3BA711-739C-42B7-B256-214F72C32645}" presName="textRect" presStyleLbl="revTx" presStyleIdx="0" presStyleCnt="8">
        <dgm:presLayoutVars>
          <dgm:chMax val="1"/>
          <dgm:chPref val="1"/>
        </dgm:presLayoutVars>
      </dgm:prSet>
      <dgm:spPr/>
    </dgm:pt>
    <dgm:pt modelId="{47F2C93D-FC4D-47A0-8FE5-4820F59BE92C}" type="pres">
      <dgm:prSet presAssocID="{65F42EB0-E785-429E-AAA9-186EC3F82305}" presName="sibTrans" presStyleLbl="sibTrans2D1" presStyleIdx="0" presStyleCnt="0"/>
      <dgm:spPr/>
    </dgm:pt>
    <dgm:pt modelId="{C7BEB763-4C1B-411D-AEF3-8D95DAEC2CFD}" type="pres">
      <dgm:prSet presAssocID="{CE5990C3-D813-4860-BA45-FB575C69AC2D}" presName="compNode" presStyleCnt="0"/>
      <dgm:spPr/>
    </dgm:pt>
    <dgm:pt modelId="{4B430C2E-F363-4FED-86D2-BC916178578C}" type="pres">
      <dgm:prSet presAssocID="{CE5990C3-D813-4860-BA45-FB575C69AC2D}" presName="iconBgRect" presStyleLbl="bgShp" presStyleIdx="1" presStyleCnt="8"/>
      <dgm:spPr/>
    </dgm:pt>
    <dgm:pt modelId="{D3778C58-71AB-4F9E-9B6F-EFAD5B7EE89A}" type="pres">
      <dgm:prSet presAssocID="{CE5990C3-D813-4860-BA45-FB575C69AC2D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66FE0DA3-2E14-4F70-9902-F55296CE594F}" type="pres">
      <dgm:prSet presAssocID="{CE5990C3-D813-4860-BA45-FB575C69AC2D}" presName="spaceRect" presStyleCnt="0"/>
      <dgm:spPr/>
    </dgm:pt>
    <dgm:pt modelId="{4C92ABAA-53F7-426D-8762-72DFB3B09783}" type="pres">
      <dgm:prSet presAssocID="{CE5990C3-D813-4860-BA45-FB575C69AC2D}" presName="textRect" presStyleLbl="revTx" presStyleIdx="1" presStyleCnt="8">
        <dgm:presLayoutVars>
          <dgm:chMax val="1"/>
          <dgm:chPref val="1"/>
        </dgm:presLayoutVars>
      </dgm:prSet>
      <dgm:spPr/>
    </dgm:pt>
    <dgm:pt modelId="{09B5C113-9362-4F08-AE74-C5AC89F703AA}" type="pres">
      <dgm:prSet presAssocID="{BE8A1A67-C7DA-4D28-B73B-BA468ADDEC6B}" presName="sibTrans" presStyleLbl="sibTrans2D1" presStyleIdx="0" presStyleCnt="0"/>
      <dgm:spPr/>
    </dgm:pt>
    <dgm:pt modelId="{4B9E36F8-5061-4B2F-BB4F-EEE3BBF5BFAF}" type="pres">
      <dgm:prSet presAssocID="{57F7DE07-CD3B-439D-B108-C74C39DEBA70}" presName="compNode" presStyleCnt="0"/>
      <dgm:spPr/>
    </dgm:pt>
    <dgm:pt modelId="{AB6EFE03-EFF4-47A2-A5DC-868E5EFC1161}" type="pres">
      <dgm:prSet presAssocID="{57F7DE07-CD3B-439D-B108-C74C39DEBA70}" presName="iconBgRect" presStyleLbl="bgShp" presStyleIdx="2" presStyleCnt="8"/>
      <dgm:spPr/>
    </dgm:pt>
    <dgm:pt modelId="{2B66FE1C-ECD6-4044-8B9E-9EAAD82FD7A8}" type="pres">
      <dgm:prSet presAssocID="{57F7DE07-CD3B-439D-B108-C74C39DEBA70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lowchart"/>
        </a:ext>
      </dgm:extLst>
    </dgm:pt>
    <dgm:pt modelId="{29F9B163-243F-40AF-8806-C400DC095AC0}" type="pres">
      <dgm:prSet presAssocID="{57F7DE07-CD3B-439D-B108-C74C39DEBA70}" presName="spaceRect" presStyleCnt="0"/>
      <dgm:spPr/>
    </dgm:pt>
    <dgm:pt modelId="{EBAC3C0C-8768-40E3-8B40-33B98AA24B7A}" type="pres">
      <dgm:prSet presAssocID="{57F7DE07-CD3B-439D-B108-C74C39DEBA70}" presName="textRect" presStyleLbl="revTx" presStyleIdx="2" presStyleCnt="8">
        <dgm:presLayoutVars>
          <dgm:chMax val="1"/>
          <dgm:chPref val="1"/>
        </dgm:presLayoutVars>
      </dgm:prSet>
      <dgm:spPr/>
    </dgm:pt>
    <dgm:pt modelId="{33724E67-9C56-48CC-8020-79EF349C26E1}" type="pres">
      <dgm:prSet presAssocID="{DF2A6A91-07E8-4B0B-AE2C-79874CF43D63}" presName="sibTrans" presStyleLbl="sibTrans2D1" presStyleIdx="0" presStyleCnt="0"/>
      <dgm:spPr/>
    </dgm:pt>
    <dgm:pt modelId="{64588E7F-7F7E-42DC-B5F9-2B218C84E128}" type="pres">
      <dgm:prSet presAssocID="{0F5CBBF0-6FD9-4A14-AE6A-27DF05019F99}" presName="compNode" presStyleCnt="0"/>
      <dgm:spPr/>
    </dgm:pt>
    <dgm:pt modelId="{DCFBE2B3-A4CC-4615-BB18-D9B8089FB0F9}" type="pres">
      <dgm:prSet presAssocID="{0F5CBBF0-6FD9-4A14-AE6A-27DF05019F99}" presName="iconBgRect" presStyleLbl="bgShp" presStyleIdx="3" presStyleCnt="8"/>
      <dgm:spPr/>
    </dgm:pt>
    <dgm:pt modelId="{DA2B7ADA-6040-4FEF-936E-8EA804B23830}" type="pres">
      <dgm:prSet presAssocID="{0F5CBBF0-6FD9-4A14-AE6A-27DF05019F99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CC7649DE-C7C3-4180-853A-528D06966996}" type="pres">
      <dgm:prSet presAssocID="{0F5CBBF0-6FD9-4A14-AE6A-27DF05019F99}" presName="spaceRect" presStyleCnt="0"/>
      <dgm:spPr/>
    </dgm:pt>
    <dgm:pt modelId="{93342312-B182-473B-BDF5-68910C34F372}" type="pres">
      <dgm:prSet presAssocID="{0F5CBBF0-6FD9-4A14-AE6A-27DF05019F99}" presName="textRect" presStyleLbl="revTx" presStyleIdx="3" presStyleCnt="8">
        <dgm:presLayoutVars>
          <dgm:chMax val="1"/>
          <dgm:chPref val="1"/>
        </dgm:presLayoutVars>
      </dgm:prSet>
      <dgm:spPr/>
    </dgm:pt>
    <dgm:pt modelId="{6999CFC7-5519-4CD4-9EEA-B29673BEDEB2}" type="pres">
      <dgm:prSet presAssocID="{81BF2AF7-FF34-4BF5-86A2-BA5D408804DE}" presName="sibTrans" presStyleLbl="sibTrans2D1" presStyleIdx="0" presStyleCnt="0"/>
      <dgm:spPr/>
    </dgm:pt>
    <dgm:pt modelId="{BF9A3466-CE0F-4EAB-A2A2-40EB902569D3}" type="pres">
      <dgm:prSet presAssocID="{9703B5CB-2671-48EE-9F13-EBA581ABA073}" presName="compNode" presStyleCnt="0"/>
      <dgm:spPr/>
    </dgm:pt>
    <dgm:pt modelId="{E6F5D9D3-8F7E-4710-97BC-858A029B0700}" type="pres">
      <dgm:prSet presAssocID="{9703B5CB-2671-48EE-9F13-EBA581ABA073}" presName="iconBgRect" presStyleLbl="bgShp" presStyleIdx="4" presStyleCnt="8"/>
      <dgm:spPr/>
    </dgm:pt>
    <dgm:pt modelId="{37933C78-7EBA-494B-8869-BC41DB570A09}" type="pres">
      <dgm:prSet presAssocID="{9703B5CB-2671-48EE-9F13-EBA581ABA073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ity"/>
        </a:ext>
      </dgm:extLst>
    </dgm:pt>
    <dgm:pt modelId="{34361108-8973-461B-985B-4282670A2EED}" type="pres">
      <dgm:prSet presAssocID="{9703B5CB-2671-48EE-9F13-EBA581ABA073}" presName="spaceRect" presStyleCnt="0"/>
      <dgm:spPr/>
    </dgm:pt>
    <dgm:pt modelId="{9EF3AF68-2EEC-414E-AE6C-69570797F7F8}" type="pres">
      <dgm:prSet presAssocID="{9703B5CB-2671-48EE-9F13-EBA581ABA073}" presName="textRect" presStyleLbl="revTx" presStyleIdx="4" presStyleCnt="8">
        <dgm:presLayoutVars>
          <dgm:chMax val="1"/>
          <dgm:chPref val="1"/>
        </dgm:presLayoutVars>
      </dgm:prSet>
      <dgm:spPr/>
    </dgm:pt>
    <dgm:pt modelId="{DED3927C-3117-40EC-8527-2FC91E9D70E3}" type="pres">
      <dgm:prSet presAssocID="{3CCDDBED-7F85-4CC9-B8EF-C4718A377C08}" presName="sibTrans" presStyleLbl="sibTrans2D1" presStyleIdx="0" presStyleCnt="0"/>
      <dgm:spPr/>
    </dgm:pt>
    <dgm:pt modelId="{F0889891-8963-4EE3-B7C9-44101B8C8063}" type="pres">
      <dgm:prSet presAssocID="{C93DF2A1-2CE6-45CF-805F-484140E80F2C}" presName="compNode" presStyleCnt="0"/>
      <dgm:spPr/>
    </dgm:pt>
    <dgm:pt modelId="{012F498D-8E7C-4A4A-B83A-51F9E1A4E8F9}" type="pres">
      <dgm:prSet presAssocID="{C93DF2A1-2CE6-45CF-805F-484140E80F2C}" presName="iconBgRect" presStyleLbl="bgShp" presStyleIdx="5" presStyleCnt="8"/>
      <dgm:spPr/>
    </dgm:pt>
    <dgm:pt modelId="{B57CAF3D-F8CA-49C3-B222-445BDBB2D757}" type="pres">
      <dgm:prSet presAssocID="{C93DF2A1-2CE6-45CF-805F-484140E80F2C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E5D6C88B-D747-474B-8A13-419462E528A7}" type="pres">
      <dgm:prSet presAssocID="{C93DF2A1-2CE6-45CF-805F-484140E80F2C}" presName="spaceRect" presStyleCnt="0"/>
      <dgm:spPr/>
    </dgm:pt>
    <dgm:pt modelId="{AE60EC7A-7C53-4C4F-8E6F-C820122AE084}" type="pres">
      <dgm:prSet presAssocID="{C93DF2A1-2CE6-45CF-805F-484140E80F2C}" presName="textRect" presStyleLbl="revTx" presStyleIdx="5" presStyleCnt="8">
        <dgm:presLayoutVars>
          <dgm:chMax val="1"/>
          <dgm:chPref val="1"/>
        </dgm:presLayoutVars>
      </dgm:prSet>
      <dgm:spPr/>
    </dgm:pt>
    <dgm:pt modelId="{325A0BF7-5658-44D9-BAEF-64FF02C51203}" type="pres">
      <dgm:prSet presAssocID="{373EF29E-0935-4BFB-8D49-50D7BD446CDD}" presName="sibTrans" presStyleLbl="sibTrans2D1" presStyleIdx="0" presStyleCnt="0"/>
      <dgm:spPr/>
    </dgm:pt>
    <dgm:pt modelId="{F84D75F0-006B-40DE-A3D5-EE229E3F9F1D}" type="pres">
      <dgm:prSet presAssocID="{5D01007F-A909-4B74-BE6F-DE8F26CB4F6D}" presName="compNode" presStyleCnt="0"/>
      <dgm:spPr/>
    </dgm:pt>
    <dgm:pt modelId="{DC7AB906-9E1B-4F5A-B431-7813C8258E05}" type="pres">
      <dgm:prSet presAssocID="{5D01007F-A909-4B74-BE6F-DE8F26CB4F6D}" presName="iconBgRect" presStyleLbl="bgShp" presStyleIdx="6" presStyleCnt="8"/>
      <dgm:spPr/>
    </dgm:pt>
    <dgm:pt modelId="{C7EEBF23-EC7C-4B96-AAB0-9ECD8A085627}" type="pres">
      <dgm:prSet presAssocID="{5D01007F-A909-4B74-BE6F-DE8F26CB4F6D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55289534-C40D-4B44-9245-DA9CA20F7F1E}" type="pres">
      <dgm:prSet presAssocID="{5D01007F-A909-4B74-BE6F-DE8F26CB4F6D}" presName="spaceRect" presStyleCnt="0"/>
      <dgm:spPr/>
    </dgm:pt>
    <dgm:pt modelId="{1EDD0001-7741-444F-8C43-05DD6E15C3F2}" type="pres">
      <dgm:prSet presAssocID="{5D01007F-A909-4B74-BE6F-DE8F26CB4F6D}" presName="textRect" presStyleLbl="revTx" presStyleIdx="6" presStyleCnt="8">
        <dgm:presLayoutVars>
          <dgm:chMax val="1"/>
          <dgm:chPref val="1"/>
        </dgm:presLayoutVars>
      </dgm:prSet>
      <dgm:spPr/>
    </dgm:pt>
    <dgm:pt modelId="{0A96DF3B-084D-4AF4-891F-B9877904D3BF}" type="pres">
      <dgm:prSet presAssocID="{F00AF985-7CCF-49D5-9D41-7A71B9D6C5F7}" presName="sibTrans" presStyleLbl="sibTrans2D1" presStyleIdx="0" presStyleCnt="0"/>
      <dgm:spPr/>
    </dgm:pt>
    <dgm:pt modelId="{117096E5-2638-4C2F-BBF0-F43C101C8D43}" type="pres">
      <dgm:prSet presAssocID="{68DE507A-3158-4822-86F0-2538DC827A2B}" presName="compNode" presStyleCnt="0"/>
      <dgm:spPr/>
    </dgm:pt>
    <dgm:pt modelId="{E1CABE69-3EC1-4B52-A5EC-2983C6FBFA64}" type="pres">
      <dgm:prSet presAssocID="{68DE507A-3158-4822-86F0-2538DC827A2B}" presName="iconBgRect" presStyleLbl="bgShp" presStyleIdx="7" presStyleCnt="8"/>
      <dgm:spPr/>
    </dgm:pt>
    <dgm:pt modelId="{D8F9CACF-C14F-438D-8D07-B6FEE3EF7056}" type="pres">
      <dgm:prSet presAssocID="{68DE507A-3158-4822-86F0-2538DC827A2B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FF0B4399-EEDB-4075-8137-291D2D23EE3F}" type="pres">
      <dgm:prSet presAssocID="{68DE507A-3158-4822-86F0-2538DC827A2B}" presName="spaceRect" presStyleCnt="0"/>
      <dgm:spPr/>
    </dgm:pt>
    <dgm:pt modelId="{32572ECB-DCB4-414E-B59F-8221115EAC72}" type="pres">
      <dgm:prSet presAssocID="{68DE507A-3158-4822-86F0-2538DC827A2B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ED1E3003-96C5-4E34-ABE7-09B96C9D901E}" type="presOf" srcId="{81BF2AF7-FF34-4BF5-86A2-BA5D408804DE}" destId="{6999CFC7-5519-4CD4-9EEA-B29673BEDEB2}" srcOrd="0" destOrd="0" presId="urn:microsoft.com/office/officeart/2018/2/layout/IconCircleList"/>
    <dgm:cxn modelId="{E7510A05-30FC-4FC6-9645-3840D23EDEAF}" srcId="{FFE14071-2DDA-450B-B6F2-596F873E4D30}" destId="{5D01007F-A909-4B74-BE6F-DE8F26CB4F6D}" srcOrd="6" destOrd="0" parTransId="{72679CF4-4DA4-44B2-B962-D9490E7DC0DD}" sibTransId="{F00AF985-7CCF-49D5-9D41-7A71B9D6C5F7}"/>
    <dgm:cxn modelId="{FC04C807-D310-4D16-9B76-7D93819F59C1}" type="presOf" srcId="{BE8A1A67-C7DA-4D28-B73B-BA468ADDEC6B}" destId="{09B5C113-9362-4F08-AE74-C5AC89F703AA}" srcOrd="0" destOrd="0" presId="urn:microsoft.com/office/officeart/2018/2/layout/IconCircleList"/>
    <dgm:cxn modelId="{DA0EDD0E-F723-4E1A-A3C8-30E056039E32}" type="presOf" srcId="{57F7DE07-CD3B-439D-B108-C74C39DEBA70}" destId="{EBAC3C0C-8768-40E3-8B40-33B98AA24B7A}" srcOrd="0" destOrd="0" presId="urn:microsoft.com/office/officeart/2018/2/layout/IconCircleList"/>
    <dgm:cxn modelId="{509C4316-D189-48A3-8D49-6D76A9640EC4}" srcId="{FFE14071-2DDA-450B-B6F2-596F873E4D30}" destId="{0F5CBBF0-6FD9-4A14-AE6A-27DF05019F99}" srcOrd="3" destOrd="0" parTransId="{D914575B-DD25-4EB3-BD29-00CF75666F75}" sibTransId="{81BF2AF7-FF34-4BF5-86A2-BA5D408804DE}"/>
    <dgm:cxn modelId="{8363291E-0719-4A7E-BA2B-A7A53E4B5C05}" srcId="{FFE14071-2DDA-450B-B6F2-596F873E4D30}" destId="{0F3BA711-739C-42B7-B256-214F72C32645}" srcOrd="0" destOrd="0" parTransId="{7C76E7A6-DE31-4DF6-B0C7-4F987679DB2D}" sibTransId="{65F42EB0-E785-429E-AAA9-186EC3F82305}"/>
    <dgm:cxn modelId="{47ADC920-A52B-4A8E-8693-9044D1BD3B9C}" srcId="{FFE14071-2DDA-450B-B6F2-596F873E4D30}" destId="{C93DF2A1-2CE6-45CF-805F-484140E80F2C}" srcOrd="5" destOrd="0" parTransId="{DD59F766-C43B-4963-8AEF-9ADB233E19AD}" sibTransId="{373EF29E-0935-4BFB-8D49-50D7BD446CDD}"/>
    <dgm:cxn modelId="{120B422E-3A8F-42CD-9528-C99DC1F75AA1}" srcId="{FFE14071-2DDA-450B-B6F2-596F873E4D30}" destId="{CE5990C3-D813-4860-BA45-FB575C69AC2D}" srcOrd="1" destOrd="0" parTransId="{4D08BB60-6913-4350-842E-CDABDD5749BC}" sibTransId="{BE8A1A67-C7DA-4D28-B73B-BA468ADDEC6B}"/>
    <dgm:cxn modelId="{90706231-50E2-45B9-AF92-2972F4271976}" type="presOf" srcId="{65F42EB0-E785-429E-AAA9-186EC3F82305}" destId="{47F2C93D-FC4D-47A0-8FE5-4820F59BE92C}" srcOrd="0" destOrd="0" presId="urn:microsoft.com/office/officeart/2018/2/layout/IconCircleList"/>
    <dgm:cxn modelId="{EBB11F5C-FFC0-4A1A-B57D-76FF48800744}" type="presOf" srcId="{5D01007F-A909-4B74-BE6F-DE8F26CB4F6D}" destId="{1EDD0001-7741-444F-8C43-05DD6E15C3F2}" srcOrd="0" destOrd="0" presId="urn:microsoft.com/office/officeart/2018/2/layout/IconCircleList"/>
    <dgm:cxn modelId="{C5112262-ADC7-4A7A-9A84-7450992930CF}" type="presOf" srcId="{C93DF2A1-2CE6-45CF-805F-484140E80F2C}" destId="{AE60EC7A-7C53-4C4F-8E6F-C820122AE084}" srcOrd="0" destOrd="0" presId="urn:microsoft.com/office/officeart/2018/2/layout/IconCircleList"/>
    <dgm:cxn modelId="{B9B17844-FF17-4955-AB20-22D2B65374F4}" type="presOf" srcId="{DF2A6A91-07E8-4B0B-AE2C-79874CF43D63}" destId="{33724E67-9C56-48CC-8020-79EF349C26E1}" srcOrd="0" destOrd="0" presId="urn:microsoft.com/office/officeart/2018/2/layout/IconCircleList"/>
    <dgm:cxn modelId="{ED75917F-3138-4AD7-869F-A65E0A17EA4A}" type="presOf" srcId="{9703B5CB-2671-48EE-9F13-EBA581ABA073}" destId="{9EF3AF68-2EEC-414E-AE6C-69570797F7F8}" srcOrd="0" destOrd="0" presId="urn:microsoft.com/office/officeart/2018/2/layout/IconCircleList"/>
    <dgm:cxn modelId="{22F0DB83-48AC-4182-9E0F-101E0A16A455}" srcId="{FFE14071-2DDA-450B-B6F2-596F873E4D30}" destId="{57F7DE07-CD3B-439D-B108-C74C39DEBA70}" srcOrd="2" destOrd="0" parTransId="{1BDA0EE9-E789-4836-8A4A-AF88C9FA09B1}" sibTransId="{DF2A6A91-07E8-4B0B-AE2C-79874CF43D63}"/>
    <dgm:cxn modelId="{1BB25188-D732-4AC1-B17F-2141B7E5AA32}" type="presOf" srcId="{68DE507A-3158-4822-86F0-2538DC827A2B}" destId="{32572ECB-DCB4-414E-B59F-8221115EAC72}" srcOrd="0" destOrd="0" presId="urn:microsoft.com/office/officeart/2018/2/layout/IconCircleList"/>
    <dgm:cxn modelId="{93777B8F-D752-4AF3-8293-482CEA3528BC}" type="presOf" srcId="{FFE14071-2DDA-450B-B6F2-596F873E4D30}" destId="{8DC626B6-1E59-461D-9408-462F01DD86D5}" srcOrd="0" destOrd="0" presId="urn:microsoft.com/office/officeart/2018/2/layout/IconCircleList"/>
    <dgm:cxn modelId="{68753990-6F44-4C2C-9D40-7187D203CB25}" type="presOf" srcId="{0F3BA711-739C-42B7-B256-214F72C32645}" destId="{44C78F98-8006-4DD5-968B-67E39A7B9CFB}" srcOrd="0" destOrd="0" presId="urn:microsoft.com/office/officeart/2018/2/layout/IconCircleList"/>
    <dgm:cxn modelId="{2D0F5E91-C3E4-480E-851C-FDF7F6323FEE}" type="presOf" srcId="{CE5990C3-D813-4860-BA45-FB575C69AC2D}" destId="{4C92ABAA-53F7-426D-8762-72DFB3B09783}" srcOrd="0" destOrd="0" presId="urn:microsoft.com/office/officeart/2018/2/layout/IconCircleList"/>
    <dgm:cxn modelId="{E4EA23E2-E4D1-402E-BFBF-8D7BD0BF1A3A}" type="presOf" srcId="{0F5CBBF0-6FD9-4A14-AE6A-27DF05019F99}" destId="{93342312-B182-473B-BDF5-68910C34F372}" srcOrd="0" destOrd="0" presId="urn:microsoft.com/office/officeart/2018/2/layout/IconCircleList"/>
    <dgm:cxn modelId="{636950E4-4947-4C8B-A427-696664515CE2}" type="presOf" srcId="{F00AF985-7CCF-49D5-9D41-7A71B9D6C5F7}" destId="{0A96DF3B-084D-4AF4-891F-B9877904D3BF}" srcOrd="0" destOrd="0" presId="urn:microsoft.com/office/officeart/2018/2/layout/IconCircleList"/>
    <dgm:cxn modelId="{72267DE7-94AE-49DD-9AF8-E903B994D92C}" srcId="{FFE14071-2DDA-450B-B6F2-596F873E4D30}" destId="{9703B5CB-2671-48EE-9F13-EBA581ABA073}" srcOrd="4" destOrd="0" parTransId="{EF3D6572-CEAD-4D2A-B224-EA6FFF5E1889}" sibTransId="{3CCDDBED-7F85-4CC9-B8EF-C4718A377C08}"/>
    <dgm:cxn modelId="{F44F92EE-8900-4142-B81A-2DE7CA055F69}" type="presOf" srcId="{373EF29E-0935-4BFB-8D49-50D7BD446CDD}" destId="{325A0BF7-5658-44D9-BAEF-64FF02C51203}" srcOrd="0" destOrd="0" presId="urn:microsoft.com/office/officeart/2018/2/layout/IconCircleList"/>
    <dgm:cxn modelId="{AD518CF0-7829-44F2-B343-1DEC3ABC824B}" type="presOf" srcId="{3CCDDBED-7F85-4CC9-B8EF-C4718A377C08}" destId="{DED3927C-3117-40EC-8527-2FC91E9D70E3}" srcOrd="0" destOrd="0" presId="urn:microsoft.com/office/officeart/2018/2/layout/IconCircleList"/>
    <dgm:cxn modelId="{D2CC3BFC-BD84-428D-9584-036643415F47}" srcId="{FFE14071-2DDA-450B-B6F2-596F873E4D30}" destId="{68DE507A-3158-4822-86F0-2538DC827A2B}" srcOrd="7" destOrd="0" parTransId="{C5771710-7950-4845-A8DC-DBF1F94D7283}" sibTransId="{A5D9162B-D64D-420C-B9E4-8034F30D14FE}"/>
    <dgm:cxn modelId="{53501A76-5121-46E8-BC57-B7C145595260}" type="presParOf" srcId="{8DC626B6-1E59-461D-9408-462F01DD86D5}" destId="{59B3F0AF-6760-4311-9C42-41045F0CD9DC}" srcOrd="0" destOrd="0" presId="urn:microsoft.com/office/officeart/2018/2/layout/IconCircleList"/>
    <dgm:cxn modelId="{D991A5A5-A900-4EC8-83A9-F0BA7442AFEF}" type="presParOf" srcId="{59B3F0AF-6760-4311-9C42-41045F0CD9DC}" destId="{19DC4703-ED84-494E-92F7-5CC9C4504806}" srcOrd="0" destOrd="0" presId="urn:microsoft.com/office/officeart/2018/2/layout/IconCircleList"/>
    <dgm:cxn modelId="{1881B2FF-EFF6-4A68-B788-133BD8A79BE7}" type="presParOf" srcId="{19DC4703-ED84-494E-92F7-5CC9C4504806}" destId="{F0CBFBA3-43A6-4041-A2D4-8746D9879392}" srcOrd="0" destOrd="0" presId="urn:microsoft.com/office/officeart/2018/2/layout/IconCircleList"/>
    <dgm:cxn modelId="{6F4917B3-275B-4185-9742-2465F09D1CB7}" type="presParOf" srcId="{19DC4703-ED84-494E-92F7-5CC9C4504806}" destId="{8D2D78B3-864F-4EBF-AFCE-119BCD5092CA}" srcOrd="1" destOrd="0" presId="urn:microsoft.com/office/officeart/2018/2/layout/IconCircleList"/>
    <dgm:cxn modelId="{15315ADE-6229-46D5-805A-979A3AF6DE25}" type="presParOf" srcId="{19DC4703-ED84-494E-92F7-5CC9C4504806}" destId="{F6BD4685-7250-4C09-BE91-FBC36C3CD0A1}" srcOrd="2" destOrd="0" presId="urn:microsoft.com/office/officeart/2018/2/layout/IconCircleList"/>
    <dgm:cxn modelId="{489FBF45-0122-4B2E-86AC-23F853D4C4EE}" type="presParOf" srcId="{19DC4703-ED84-494E-92F7-5CC9C4504806}" destId="{44C78F98-8006-4DD5-968B-67E39A7B9CFB}" srcOrd="3" destOrd="0" presId="urn:microsoft.com/office/officeart/2018/2/layout/IconCircleList"/>
    <dgm:cxn modelId="{B9A2F398-D34E-4BBA-8DF0-2FB42D0864D4}" type="presParOf" srcId="{59B3F0AF-6760-4311-9C42-41045F0CD9DC}" destId="{47F2C93D-FC4D-47A0-8FE5-4820F59BE92C}" srcOrd="1" destOrd="0" presId="urn:microsoft.com/office/officeart/2018/2/layout/IconCircleList"/>
    <dgm:cxn modelId="{E2499102-53CA-4ABC-B531-CBF6C99D01D2}" type="presParOf" srcId="{59B3F0AF-6760-4311-9C42-41045F0CD9DC}" destId="{C7BEB763-4C1B-411D-AEF3-8D95DAEC2CFD}" srcOrd="2" destOrd="0" presId="urn:microsoft.com/office/officeart/2018/2/layout/IconCircleList"/>
    <dgm:cxn modelId="{2499692B-AF7E-407F-8F99-A2ACF3437D42}" type="presParOf" srcId="{C7BEB763-4C1B-411D-AEF3-8D95DAEC2CFD}" destId="{4B430C2E-F363-4FED-86D2-BC916178578C}" srcOrd="0" destOrd="0" presId="urn:microsoft.com/office/officeart/2018/2/layout/IconCircleList"/>
    <dgm:cxn modelId="{430ABBD8-942A-424E-A46E-41B3F7991A9F}" type="presParOf" srcId="{C7BEB763-4C1B-411D-AEF3-8D95DAEC2CFD}" destId="{D3778C58-71AB-4F9E-9B6F-EFAD5B7EE89A}" srcOrd="1" destOrd="0" presId="urn:microsoft.com/office/officeart/2018/2/layout/IconCircleList"/>
    <dgm:cxn modelId="{FC608CBA-54F0-4C22-9DC5-6E1A2CCF1B21}" type="presParOf" srcId="{C7BEB763-4C1B-411D-AEF3-8D95DAEC2CFD}" destId="{66FE0DA3-2E14-4F70-9902-F55296CE594F}" srcOrd="2" destOrd="0" presId="urn:microsoft.com/office/officeart/2018/2/layout/IconCircleList"/>
    <dgm:cxn modelId="{CA6B6395-949F-4886-82B8-F2E1AD999DDC}" type="presParOf" srcId="{C7BEB763-4C1B-411D-AEF3-8D95DAEC2CFD}" destId="{4C92ABAA-53F7-426D-8762-72DFB3B09783}" srcOrd="3" destOrd="0" presId="urn:microsoft.com/office/officeart/2018/2/layout/IconCircleList"/>
    <dgm:cxn modelId="{F3880C03-D140-43D5-A63C-B053C4D432F7}" type="presParOf" srcId="{59B3F0AF-6760-4311-9C42-41045F0CD9DC}" destId="{09B5C113-9362-4F08-AE74-C5AC89F703AA}" srcOrd="3" destOrd="0" presId="urn:microsoft.com/office/officeart/2018/2/layout/IconCircleList"/>
    <dgm:cxn modelId="{E321F33F-1844-4AB8-8440-C5BE6EF8428E}" type="presParOf" srcId="{59B3F0AF-6760-4311-9C42-41045F0CD9DC}" destId="{4B9E36F8-5061-4B2F-BB4F-EEE3BBF5BFAF}" srcOrd="4" destOrd="0" presId="urn:microsoft.com/office/officeart/2018/2/layout/IconCircleList"/>
    <dgm:cxn modelId="{22C3EDE9-2FD8-4A73-B260-D0DC3B31C325}" type="presParOf" srcId="{4B9E36F8-5061-4B2F-BB4F-EEE3BBF5BFAF}" destId="{AB6EFE03-EFF4-47A2-A5DC-868E5EFC1161}" srcOrd="0" destOrd="0" presId="urn:microsoft.com/office/officeart/2018/2/layout/IconCircleList"/>
    <dgm:cxn modelId="{76D4911B-05D2-426D-B1DC-ED5DFE552565}" type="presParOf" srcId="{4B9E36F8-5061-4B2F-BB4F-EEE3BBF5BFAF}" destId="{2B66FE1C-ECD6-4044-8B9E-9EAAD82FD7A8}" srcOrd="1" destOrd="0" presId="urn:microsoft.com/office/officeart/2018/2/layout/IconCircleList"/>
    <dgm:cxn modelId="{71557DD2-4DEF-41B0-BFBC-344CEFBD83A8}" type="presParOf" srcId="{4B9E36F8-5061-4B2F-BB4F-EEE3BBF5BFAF}" destId="{29F9B163-243F-40AF-8806-C400DC095AC0}" srcOrd="2" destOrd="0" presId="urn:microsoft.com/office/officeart/2018/2/layout/IconCircleList"/>
    <dgm:cxn modelId="{A7F6E2A6-B2B1-4B6F-911D-CE8CB6D70BE9}" type="presParOf" srcId="{4B9E36F8-5061-4B2F-BB4F-EEE3BBF5BFAF}" destId="{EBAC3C0C-8768-40E3-8B40-33B98AA24B7A}" srcOrd="3" destOrd="0" presId="urn:microsoft.com/office/officeart/2018/2/layout/IconCircleList"/>
    <dgm:cxn modelId="{50ADB3C7-2B11-4057-9CB0-358443AE8445}" type="presParOf" srcId="{59B3F0AF-6760-4311-9C42-41045F0CD9DC}" destId="{33724E67-9C56-48CC-8020-79EF349C26E1}" srcOrd="5" destOrd="0" presId="urn:microsoft.com/office/officeart/2018/2/layout/IconCircleList"/>
    <dgm:cxn modelId="{2D8CE774-D355-4768-BCF5-2220162FDC37}" type="presParOf" srcId="{59B3F0AF-6760-4311-9C42-41045F0CD9DC}" destId="{64588E7F-7F7E-42DC-B5F9-2B218C84E128}" srcOrd="6" destOrd="0" presId="urn:microsoft.com/office/officeart/2018/2/layout/IconCircleList"/>
    <dgm:cxn modelId="{C649EA5E-4BAF-4E20-9E5A-47812E8D3284}" type="presParOf" srcId="{64588E7F-7F7E-42DC-B5F9-2B218C84E128}" destId="{DCFBE2B3-A4CC-4615-BB18-D9B8089FB0F9}" srcOrd="0" destOrd="0" presId="urn:microsoft.com/office/officeart/2018/2/layout/IconCircleList"/>
    <dgm:cxn modelId="{3F9909F0-A490-4F76-8C07-7617173B8DDF}" type="presParOf" srcId="{64588E7F-7F7E-42DC-B5F9-2B218C84E128}" destId="{DA2B7ADA-6040-4FEF-936E-8EA804B23830}" srcOrd="1" destOrd="0" presId="urn:microsoft.com/office/officeart/2018/2/layout/IconCircleList"/>
    <dgm:cxn modelId="{7DC0ED64-CA04-4F4C-B993-A8BCA64DED73}" type="presParOf" srcId="{64588E7F-7F7E-42DC-B5F9-2B218C84E128}" destId="{CC7649DE-C7C3-4180-853A-528D06966996}" srcOrd="2" destOrd="0" presId="urn:microsoft.com/office/officeart/2018/2/layout/IconCircleList"/>
    <dgm:cxn modelId="{A033F3A8-E96D-4007-B06F-AB05EDC81A78}" type="presParOf" srcId="{64588E7F-7F7E-42DC-B5F9-2B218C84E128}" destId="{93342312-B182-473B-BDF5-68910C34F372}" srcOrd="3" destOrd="0" presId="urn:microsoft.com/office/officeart/2018/2/layout/IconCircleList"/>
    <dgm:cxn modelId="{D6DAA27A-AC7A-47B8-9882-145259A17CEF}" type="presParOf" srcId="{59B3F0AF-6760-4311-9C42-41045F0CD9DC}" destId="{6999CFC7-5519-4CD4-9EEA-B29673BEDEB2}" srcOrd="7" destOrd="0" presId="urn:microsoft.com/office/officeart/2018/2/layout/IconCircleList"/>
    <dgm:cxn modelId="{A490D556-2F2E-47C8-9D8E-C3A8310CB621}" type="presParOf" srcId="{59B3F0AF-6760-4311-9C42-41045F0CD9DC}" destId="{BF9A3466-CE0F-4EAB-A2A2-40EB902569D3}" srcOrd="8" destOrd="0" presId="urn:microsoft.com/office/officeart/2018/2/layout/IconCircleList"/>
    <dgm:cxn modelId="{4DF2C4CD-938A-4F2F-8073-7AB5AE07FC31}" type="presParOf" srcId="{BF9A3466-CE0F-4EAB-A2A2-40EB902569D3}" destId="{E6F5D9D3-8F7E-4710-97BC-858A029B0700}" srcOrd="0" destOrd="0" presId="urn:microsoft.com/office/officeart/2018/2/layout/IconCircleList"/>
    <dgm:cxn modelId="{401F05D2-F723-40B8-B9CA-464ED23482BE}" type="presParOf" srcId="{BF9A3466-CE0F-4EAB-A2A2-40EB902569D3}" destId="{37933C78-7EBA-494B-8869-BC41DB570A09}" srcOrd="1" destOrd="0" presId="urn:microsoft.com/office/officeart/2018/2/layout/IconCircleList"/>
    <dgm:cxn modelId="{4EA4FB9D-FC78-4342-AF25-289DCEE1949F}" type="presParOf" srcId="{BF9A3466-CE0F-4EAB-A2A2-40EB902569D3}" destId="{34361108-8973-461B-985B-4282670A2EED}" srcOrd="2" destOrd="0" presId="urn:microsoft.com/office/officeart/2018/2/layout/IconCircleList"/>
    <dgm:cxn modelId="{C50019AE-8E0D-420F-AFDD-481B2E4253A1}" type="presParOf" srcId="{BF9A3466-CE0F-4EAB-A2A2-40EB902569D3}" destId="{9EF3AF68-2EEC-414E-AE6C-69570797F7F8}" srcOrd="3" destOrd="0" presId="urn:microsoft.com/office/officeart/2018/2/layout/IconCircleList"/>
    <dgm:cxn modelId="{06968A67-5B2C-459B-8FFD-55BE4496E216}" type="presParOf" srcId="{59B3F0AF-6760-4311-9C42-41045F0CD9DC}" destId="{DED3927C-3117-40EC-8527-2FC91E9D70E3}" srcOrd="9" destOrd="0" presId="urn:microsoft.com/office/officeart/2018/2/layout/IconCircleList"/>
    <dgm:cxn modelId="{E936DD65-57F1-4F51-B06D-AAC4D23D59E0}" type="presParOf" srcId="{59B3F0AF-6760-4311-9C42-41045F0CD9DC}" destId="{F0889891-8963-4EE3-B7C9-44101B8C8063}" srcOrd="10" destOrd="0" presId="urn:microsoft.com/office/officeart/2018/2/layout/IconCircleList"/>
    <dgm:cxn modelId="{1EE2884D-24A9-4E79-8D77-7049C9650E1C}" type="presParOf" srcId="{F0889891-8963-4EE3-B7C9-44101B8C8063}" destId="{012F498D-8E7C-4A4A-B83A-51F9E1A4E8F9}" srcOrd="0" destOrd="0" presId="urn:microsoft.com/office/officeart/2018/2/layout/IconCircleList"/>
    <dgm:cxn modelId="{A0D37526-0594-4544-9673-39794378A64E}" type="presParOf" srcId="{F0889891-8963-4EE3-B7C9-44101B8C8063}" destId="{B57CAF3D-F8CA-49C3-B222-445BDBB2D757}" srcOrd="1" destOrd="0" presId="urn:microsoft.com/office/officeart/2018/2/layout/IconCircleList"/>
    <dgm:cxn modelId="{2D6B281D-8F3D-4374-A029-9DB793CCD443}" type="presParOf" srcId="{F0889891-8963-4EE3-B7C9-44101B8C8063}" destId="{E5D6C88B-D747-474B-8A13-419462E528A7}" srcOrd="2" destOrd="0" presId="urn:microsoft.com/office/officeart/2018/2/layout/IconCircleList"/>
    <dgm:cxn modelId="{C440EE35-8E89-4320-9201-7EF4FD12C1F6}" type="presParOf" srcId="{F0889891-8963-4EE3-B7C9-44101B8C8063}" destId="{AE60EC7A-7C53-4C4F-8E6F-C820122AE084}" srcOrd="3" destOrd="0" presId="urn:microsoft.com/office/officeart/2018/2/layout/IconCircleList"/>
    <dgm:cxn modelId="{9D0CAEDC-5603-48D7-8E84-9EE187523F48}" type="presParOf" srcId="{59B3F0AF-6760-4311-9C42-41045F0CD9DC}" destId="{325A0BF7-5658-44D9-BAEF-64FF02C51203}" srcOrd="11" destOrd="0" presId="urn:microsoft.com/office/officeart/2018/2/layout/IconCircleList"/>
    <dgm:cxn modelId="{F85A8916-1BD0-40FC-9575-023EBD5D63E7}" type="presParOf" srcId="{59B3F0AF-6760-4311-9C42-41045F0CD9DC}" destId="{F84D75F0-006B-40DE-A3D5-EE229E3F9F1D}" srcOrd="12" destOrd="0" presId="urn:microsoft.com/office/officeart/2018/2/layout/IconCircleList"/>
    <dgm:cxn modelId="{BE06737B-89A9-4FD1-AC46-916CB971395D}" type="presParOf" srcId="{F84D75F0-006B-40DE-A3D5-EE229E3F9F1D}" destId="{DC7AB906-9E1B-4F5A-B431-7813C8258E05}" srcOrd="0" destOrd="0" presId="urn:microsoft.com/office/officeart/2018/2/layout/IconCircleList"/>
    <dgm:cxn modelId="{79BA506B-945C-40A1-AA1E-CAA57503EA81}" type="presParOf" srcId="{F84D75F0-006B-40DE-A3D5-EE229E3F9F1D}" destId="{C7EEBF23-EC7C-4B96-AAB0-9ECD8A085627}" srcOrd="1" destOrd="0" presId="urn:microsoft.com/office/officeart/2018/2/layout/IconCircleList"/>
    <dgm:cxn modelId="{0C2BF4EB-86AE-4147-87FA-9FA06DF982CB}" type="presParOf" srcId="{F84D75F0-006B-40DE-A3D5-EE229E3F9F1D}" destId="{55289534-C40D-4B44-9245-DA9CA20F7F1E}" srcOrd="2" destOrd="0" presId="urn:microsoft.com/office/officeart/2018/2/layout/IconCircleList"/>
    <dgm:cxn modelId="{0B2B9B7D-5427-4A17-BE59-A569197B5721}" type="presParOf" srcId="{F84D75F0-006B-40DE-A3D5-EE229E3F9F1D}" destId="{1EDD0001-7741-444F-8C43-05DD6E15C3F2}" srcOrd="3" destOrd="0" presId="urn:microsoft.com/office/officeart/2018/2/layout/IconCircleList"/>
    <dgm:cxn modelId="{F0654EE8-A5EF-42B1-822A-02EAABE36187}" type="presParOf" srcId="{59B3F0AF-6760-4311-9C42-41045F0CD9DC}" destId="{0A96DF3B-084D-4AF4-891F-B9877904D3BF}" srcOrd="13" destOrd="0" presId="urn:microsoft.com/office/officeart/2018/2/layout/IconCircleList"/>
    <dgm:cxn modelId="{D806EB2A-ABA8-4AE5-930E-5F492CDEA346}" type="presParOf" srcId="{59B3F0AF-6760-4311-9C42-41045F0CD9DC}" destId="{117096E5-2638-4C2F-BBF0-F43C101C8D43}" srcOrd="14" destOrd="0" presId="urn:microsoft.com/office/officeart/2018/2/layout/IconCircleList"/>
    <dgm:cxn modelId="{9F25F8D8-C2A4-4B72-8FC8-C1970EBD2F9F}" type="presParOf" srcId="{117096E5-2638-4C2F-BBF0-F43C101C8D43}" destId="{E1CABE69-3EC1-4B52-A5EC-2983C6FBFA64}" srcOrd="0" destOrd="0" presId="urn:microsoft.com/office/officeart/2018/2/layout/IconCircleList"/>
    <dgm:cxn modelId="{89538348-087A-4416-85AC-B1B529C4A7ED}" type="presParOf" srcId="{117096E5-2638-4C2F-BBF0-F43C101C8D43}" destId="{D8F9CACF-C14F-438D-8D07-B6FEE3EF7056}" srcOrd="1" destOrd="0" presId="urn:microsoft.com/office/officeart/2018/2/layout/IconCircleList"/>
    <dgm:cxn modelId="{D359AEA5-C5CF-48E8-B6F6-03D0F5C29B3A}" type="presParOf" srcId="{117096E5-2638-4C2F-BBF0-F43C101C8D43}" destId="{FF0B4399-EEDB-4075-8137-291D2D23EE3F}" srcOrd="2" destOrd="0" presId="urn:microsoft.com/office/officeart/2018/2/layout/IconCircleList"/>
    <dgm:cxn modelId="{68AB91E8-1F31-466D-BA9D-5AED90897A55}" type="presParOf" srcId="{117096E5-2638-4C2F-BBF0-F43C101C8D43}" destId="{32572ECB-DCB4-414E-B59F-8221115EAC72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FFE350-CA78-4331-8237-A0D7BFC37569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478A90E-7F7C-4287-A84F-6A196E99319A}">
      <dgm:prSet/>
      <dgm:spPr/>
      <dgm:t>
        <a:bodyPr/>
        <a:lstStyle/>
        <a:p>
          <a:r>
            <a:rPr lang="en-US"/>
            <a:t>GP-linked document out of the State budget</a:t>
          </a:r>
        </a:p>
      </dgm:t>
    </dgm:pt>
    <dgm:pt modelId="{5981E45A-4E28-48D5-AAA2-11FED94D386B}" type="parTrans" cxnId="{908595EA-106D-4396-965D-E165E8ACA83D}">
      <dgm:prSet/>
      <dgm:spPr/>
      <dgm:t>
        <a:bodyPr/>
        <a:lstStyle/>
        <a:p>
          <a:endParaRPr lang="en-US"/>
        </a:p>
      </dgm:t>
    </dgm:pt>
    <dgm:pt modelId="{B35B20AD-EB08-43F5-A3D6-A6E7B3FC68B2}" type="sibTrans" cxnId="{908595EA-106D-4396-965D-E165E8ACA83D}">
      <dgm:prSet/>
      <dgm:spPr/>
      <dgm:t>
        <a:bodyPr/>
        <a:lstStyle/>
        <a:p>
          <a:endParaRPr lang="en-US"/>
        </a:p>
      </dgm:t>
    </dgm:pt>
    <dgm:pt modelId="{39449DD2-42F3-48AE-9C02-5601A5C3530D}">
      <dgm:prSet/>
      <dgm:spPr/>
      <dgm:t>
        <a:bodyPr/>
        <a:lstStyle/>
        <a:p>
          <a:r>
            <a:rPr lang="en-US"/>
            <a:t>Progress Review meeting at GP Level at regular intervals (GP-KDP)</a:t>
          </a:r>
        </a:p>
      </dgm:t>
    </dgm:pt>
    <dgm:pt modelId="{F3018F37-269A-4881-97DF-6E6B9CD4A35E}" type="parTrans" cxnId="{7717A718-88BD-48A0-8D32-8AEC7D5FA4D8}">
      <dgm:prSet/>
      <dgm:spPr/>
      <dgm:t>
        <a:bodyPr/>
        <a:lstStyle/>
        <a:p>
          <a:endParaRPr lang="en-US"/>
        </a:p>
      </dgm:t>
    </dgm:pt>
    <dgm:pt modelId="{B6ED01C1-4FBB-4AA5-9ED5-FB5BC2C33CDE}" type="sibTrans" cxnId="{7717A718-88BD-48A0-8D32-8AEC7D5FA4D8}">
      <dgm:prSet/>
      <dgm:spPr/>
      <dgm:t>
        <a:bodyPr/>
        <a:lstStyle/>
        <a:p>
          <a:endParaRPr lang="en-US"/>
        </a:p>
      </dgm:t>
    </dgm:pt>
    <dgm:pt modelId="{5BE7C514-36FC-4596-8AFD-4D61FA7E6BE8}">
      <dgm:prSet/>
      <dgm:spPr/>
      <dgm:t>
        <a:bodyPr/>
        <a:lstStyle/>
        <a:p>
          <a:r>
            <a:rPr lang="en-US"/>
            <a:t>Theme-based capacity building</a:t>
          </a:r>
        </a:p>
      </dgm:t>
    </dgm:pt>
    <dgm:pt modelId="{96C89C62-20ED-4E72-8149-44F45D9346C7}" type="parTrans" cxnId="{F1397293-62F0-4109-8364-5D26C68A4963}">
      <dgm:prSet/>
      <dgm:spPr/>
      <dgm:t>
        <a:bodyPr/>
        <a:lstStyle/>
        <a:p>
          <a:endParaRPr lang="en-US"/>
        </a:p>
      </dgm:t>
    </dgm:pt>
    <dgm:pt modelId="{0DC9844D-54D0-4E33-BC7A-8CF723960DCF}" type="sibTrans" cxnId="{F1397293-62F0-4109-8364-5D26C68A4963}">
      <dgm:prSet/>
      <dgm:spPr/>
      <dgm:t>
        <a:bodyPr/>
        <a:lstStyle/>
        <a:p>
          <a:endParaRPr lang="en-US"/>
        </a:p>
      </dgm:t>
    </dgm:pt>
    <dgm:pt modelId="{DAD7D659-ECF0-4610-9EA8-368968AD02C0}">
      <dgm:prSet/>
      <dgm:spPr/>
      <dgm:t>
        <a:bodyPr/>
        <a:lstStyle/>
        <a:p>
          <a:r>
            <a:rPr lang="en-US"/>
            <a:t>Target-based capacity building (e.g. Focus on water scarce GPs, flood-prone GPs)</a:t>
          </a:r>
        </a:p>
      </dgm:t>
    </dgm:pt>
    <dgm:pt modelId="{21714847-0915-4277-AA60-DE736DA0E00A}" type="parTrans" cxnId="{07559C89-2CDB-4E09-8492-43BB496988C3}">
      <dgm:prSet/>
      <dgm:spPr/>
      <dgm:t>
        <a:bodyPr/>
        <a:lstStyle/>
        <a:p>
          <a:endParaRPr lang="en-US"/>
        </a:p>
      </dgm:t>
    </dgm:pt>
    <dgm:pt modelId="{64A14682-6A3A-48AC-893B-807365F06897}" type="sibTrans" cxnId="{07559C89-2CDB-4E09-8492-43BB496988C3}">
      <dgm:prSet/>
      <dgm:spPr/>
      <dgm:t>
        <a:bodyPr/>
        <a:lstStyle/>
        <a:p>
          <a:endParaRPr lang="en-US"/>
        </a:p>
      </dgm:t>
    </dgm:pt>
    <dgm:pt modelId="{8DE013FE-1024-4E64-A7C1-07F0E7BE4CCB}">
      <dgm:prSet/>
      <dgm:spPr/>
      <dgm:t>
        <a:bodyPr/>
        <a:lstStyle/>
        <a:p>
          <a:r>
            <a:rPr lang="en-US"/>
            <a:t>Convergence between PRIs and SHGs</a:t>
          </a:r>
        </a:p>
      </dgm:t>
    </dgm:pt>
    <dgm:pt modelId="{F4076127-AECA-4700-972F-52565114E323}" type="parTrans" cxnId="{A04880F4-DBA6-47AF-8837-B01C91D8E20F}">
      <dgm:prSet/>
      <dgm:spPr/>
      <dgm:t>
        <a:bodyPr/>
        <a:lstStyle/>
        <a:p>
          <a:endParaRPr lang="en-US"/>
        </a:p>
      </dgm:t>
    </dgm:pt>
    <dgm:pt modelId="{756850E4-6CB1-4A93-8EA3-9278CE515ED9}" type="sibTrans" cxnId="{A04880F4-DBA6-47AF-8837-B01C91D8E20F}">
      <dgm:prSet/>
      <dgm:spPr/>
      <dgm:t>
        <a:bodyPr/>
        <a:lstStyle/>
        <a:p>
          <a:endParaRPr lang="en-US"/>
        </a:p>
      </dgm:t>
    </dgm:pt>
    <dgm:pt modelId="{0715236A-8FE2-4E91-9EA0-E387062EFC22}">
      <dgm:prSet/>
      <dgm:spPr/>
      <dgm:t>
        <a:bodyPr/>
        <a:lstStyle/>
        <a:p>
          <a:r>
            <a:rPr lang="en-US"/>
            <a:t>Department-wise activity mapping</a:t>
          </a:r>
        </a:p>
      </dgm:t>
    </dgm:pt>
    <dgm:pt modelId="{D4A88C18-BF22-445C-8743-4C65A6644858}" type="parTrans" cxnId="{BBBD4C0F-6DB6-42CC-96CC-0AF665C9ECE9}">
      <dgm:prSet/>
      <dgm:spPr/>
      <dgm:t>
        <a:bodyPr/>
        <a:lstStyle/>
        <a:p>
          <a:endParaRPr lang="en-US"/>
        </a:p>
      </dgm:t>
    </dgm:pt>
    <dgm:pt modelId="{9D8FFD98-144C-4A07-977B-82AAB9FDDB89}" type="sibTrans" cxnId="{BBBD4C0F-6DB6-42CC-96CC-0AF665C9ECE9}">
      <dgm:prSet/>
      <dgm:spPr/>
      <dgm:t>
        <a:bodyPr/>
        <a:lstStyle/>
        <a:p>
          <a:endParaRPr lang="en-US"/>
        </a:p>
      </dgm:t>
    </dgm:pt>
    <dgm:pt modelId="{46353C91-C133-456F-8CF0-741B0D890911}">
      <dgm:prSet/>
      <dgm:spPr/>
      <dgm:t>
        <a:bodyPr/>
        <a:lstStyle/>
        <a:p>
          <a:r>
            <a:rPr lang="en-US"/>
            <a:t>Incentivizing Departments for better implementation of schemes at GPs</a:t>
          </a:r>
        </a:p>
      </dgm:t>
    </dgm:pt>
    <dgm:pt modelId="{5546E82B-96F8-4E5E-8EA8-0EFD38A50F19}" type="parTrans" cxnId="{7D9B75A8-2237-4E98-AEA9-EB1C842C4C5E}">
      <dgm:prSet/>
      <dgm:spPr/>
      <dgm:t>
        <a:bodyPr/>
        <a:lstStyle/>
        <a:p>
          <a:endParaRPr lang="en-US"/>
        </a:p>
      </dgm:t>
    </dgm:pt>
    <dgm:pt modelId="{22E83C1D-8E06-42C7-9013-3DE02852E340}" type="sibTrans" cxnId="{7D9B75A8-2237-4E98-AEA9-EB1C842C4C5E}">
      <dgm:prSet/>
      <dgm:spPr/>
      <dgm:t>
        <a:bodyPr/>
        <a:lstStyle/>
        <a:p>
          <a:endParaRPr lang="en-US"/>
        </a:p>
      </dgm:t>
    </dgm:pt>
    <dgm:pt modelId="{A22309E6-685E-43C9-AE6B-6CC15396936C}">
      <dgm:prSet/>
      <dgm:spPr/>
      <dgm:t>
        <a:bodyPr/>
        <a:lstStyle/>
        <a:p>
          <a:r>
            <a:rPr lang="en-US"/>
            <a:t>Mentoring of GPs based on selected LSDG Themes</a:t>
          </a:r>
        </a:p>
      </dgm:t>
    </dgm:pt>
    <dgm:pt modelId="{CB535C82-6B05-4411-A430-25EFC5A5B2D1}" type="parTrans" cxnId="{E2D15CD7-D052-4473-B050-8925287267AD}">
      <dgm:prSet/>
      <dgm:spPr/>
      <dgm:t>
        <a:bodyPr/>
        <a:lstStyle/>
        <a:p>
          <a:endParaRPr lang="en-US"/>
        </a:p>
      </dgm:t>
    </dgm:pt>
    <dgm:pt modelId="{8DE30EDB-7727-481D-A950-A993E927E88D}" type="sibTrans" cxnId="{E2D15CD7-D052-4473-B050-8925287267AD}">
      <dgm:prSet/>
      <dgm:spPr/>
      <dgm:t>
        <a:bodyPr/>
        <a:lstStyle/>
        <a:p>
          <a:endParaRPr lang="en-US"/>
        </a:p>
      </dgm:t>
    </dgm:pt>
    <dgm:pt modelId="{2E196D3A-5A8D-4048-8690-C3B486230250}" type="pres">
      <dgm:prSet presAssocID="{47FFE350-CA78-4331-8237-A0D7BFC37569}" presName="diagram" presStyleCnt="0">
        <dgm:presLayoutVars>
          <dgm:dir/>
          <dgm:resizeHandles val="exact"/>
        </dgm:presLayoutVars>
      </dgm:prSet>
      <dgm:spPr/>
    </dgm:pt>
    <dgm:pt modelId="{CA4F45E0-9B61-4406-879A-39A053ECC41B}" type="pres">
      <dgm:prSet presAssocID="{3478A90E-7F7C-4287-A84F-6A196E99319A}" presName="node" presStyleLbl="node1" presStyleIdx="0" presStyleCnt="8">
        <dgm:presLayoutVars>
          <dgm:bulletEnabled val="1"/>
        </dgm:presLayoutVars>
      </dgm:prSet>
      <dgm:spPr/>
    </dgm:pt>
    <dgm:pt modelId="{EA19EB3A-4A5B-4738-91D8-EFFB4AFAFA3D}" type="pres">
      <dgm:prSet presAssocID="{B35B20AD-EB08-43F5-A3D6-A6E7B3FC68B2}" presName="sibTrans" presStyleCnt="0"/>
      <dgm:spPr/>
    </dgm:pt>
    <dgm:pt modelId="{0B3A4D21-2DF4-45DA-ADCF-E0E96FC264B8}" type="pres">
      <dgm:prSet presAssocID="{39449DD2-42F3-48AE-9C02-5601A5C3530D}" presName="node" presStyleLbl="node1" presStyleIdx="1" presStyleCnt="8">
        <dgm:presLayoutVars>
          <dgm:bulletEnabled val="1"/>
        </dgm:presLayoutVars>
      </dgm:prSet>
      <dgm:spPr/>
    </dgm:pt>
    <dgm:pt modelId="{B7BE719E-0302-447A-8FFD-D449742F2E16}" type="pres">
      <dgm:prSet presAssocID="{B6ED01C1-4FBB-4AA5-9ED5-FB5BC2C33CDE}" presName="sibTrans" presStyleCnt="0"/>
      <dgm:spPr/>
    </dgm:pt>
    <dgm:pt modelId="{8FCC70F4-F4F9-40F9-8A13-6940831B0DD4}" type="pres">
      <dgm:prSet presAssocID="{5BE7C514-36FC-4596-8AFD-4D61FA7E6BE8}" presName="node" presStyleLbl="node1" presStyleIdx="2" presStyleCnt="8">
        <dgm:presLayoutVars>
          <dgm:bulletEnabled val="1"/>
        </dgm:presLayoutVars>
      </dgm:prSet>
      <dgm:spPr/>
    </dgm:pt>
    <dgm:pt modelId="{E4A4D5C0-ADD9-473D-9444-A3B01F54C38A}" type="pres">
      <dgm:prSet presAssocID="{0DC9844D-54D0-4E33-BC7A-8CF723960DCF}" presName="sibTrans" presStyleCnt="0"/>
      <dgm:spPr/>
    </dgm:pt>
    <dgm:pt modelId="{D312A964-CA24-4FFB-93F8-F7C17F1DE4AD}" type="pres">
      <dgm:prSet presAssocID="{DAD7D659-ECF0-4610-9EA8-368968AD02C0}" presName="node" presStyleLbl="node1" presStyleIdx="3" presStyleCnt="8">
        <dgm:presLayoutVars>
          <dgm:bulletEnabled val="1"/>
        </dgm:presLayoutVars>
      </dgm:prSet>
      <dgm:spPr/>
    </dgm:pt>
    <dgm:pt modelId="{0B4D8BC3-7612-407E-960A-28559E3E0718}" type="pres">
      <dgm:prSet presAssocID="{64A14682-6A3A-48AC-893B-807365F06897}" presName="sibTrans" presStyleCnt="0"/>
      <dgm:spPr/>
    </dgm:pt>
    <dgm:pt modelId="{1AC6661F-B653-4686-A0AF-A5A3546BA8C4}" type="pres">
      <dgm:prSet presAssocID="{8DE013FE-1024-4E64-A7C1-07F0E7BE4CCB}" presName="node" presStyleLbl="node1" presStyleIdx="4" presStyleCnt="8">
        <dgm:presLayoutVars>
          <dgm:bulletEnabled val="1"/>
        </dgm:presLayoutVars>
      </dgm:prSet>
      <dgm:spPr/>
    </dgm:pt>
    <dgm:pt modelId="{95FD92C9-9476-4B8A-B0BF-9EAB39DB2C35}" type="pres">
      <dgm:prSet presAssocID="{756850E4-6CB1-4A93-8EA3-9278CE515ED9}" presName="sibTrans" presStyleCnt="0"/>
      <dgm:spPr/>
    </dgm:pt>
    <dgm:pt modelId="{64180E41-624C-4D39-84F7-E1F0A8372EFF}" type="pres">
      <dgm:prSet presAssocID="{0715236A-8FE2-4E91-9EA0-E387062EFC22}" presName="node" presStyleLbl="node1" presStyleIdx="5" presStyleCnt="8">
        <dgm:presLayoutVars>
          <dgm:bulletEnabled val="1"/>
        </dgm:presLayoutVars>
      </dgm:prSet>
      <dgm:spPr/>
    </dgm:pt>
    <dgm:pt modelId="{F6C99D07-B12E-4786-AA42-2B4AACA49277}" type="pres">
      <dgm:prSet presAssocID="{9D8FFD98-144C-4A07-977B-82AAB9FDDB89}" presName="sibTrans" presStyleCnt="0"/>
      <dgm:spPr/>
    </dgm:pt>
    <dgm:pt modelId="{5B61B4A6-910E-4DF7-A6CB-17C3D27DA7A3}" type="pres">
      <dgm:prSet presAssocID="{46353C91-C133-456F-8CF0-741B0D890911}" presName="node" presStyleLbl="node1" presStyleIdx="6" presStyleCnt="8">
        <dgm:presLayoutVars>
          <dgm:bulletEnabled val="1"/>
        </dgm:presLayoutVars>
      </dgm:prSet>
      <dgm:spPr/>
    </dgm:pt>
    <dgm:pt modelId="{388BA3E8-0D81-4C62-B67A-F5F732E50144}" type="pres">
      <dgm:prSet presAssocID="{22E83C1D-8E06-42C7-9013-3DE02852E340}" presName="sibTrans" presStyleCnt="0"/>
      <dgm:spPr/>
    </dgm:pt>
    <dgm:pt modelId="{0F292A83-F757-42FC-8857-35522C0CC0F0}" type="pres">
      <dgm:prSet presAssocID="{A22309E6-685E-43C9-AE6B-6CC15396936C}" presName="node" presStyleLbl="node1" presStyleIdx="7" presStyleCnt="8">
        <dgm:presLayoutVars>
          <dgm:bulletEnabled val="1"/>
        </dgm:presLayoutVars>
      </dgm:prSet>
      <dgm:spPr/>
    </dgm:pt>
  </dgm:ptLst>
  <dgm:cxnLst>
    <dgm:cxn modelId="{BBBD4C0F-6DB6-42CC-96CC-0AF665C9ECE9}" srcId="{47FFE350-CA78-4331-8237-A0D7BFC37569}" destId="{0715236A-8FE2-4E91-9EA0-E387062EFC22}" srcOrd="5" destOrd="0" parTransId="{D4A88C18-BF22-445C-8743-4C65A6644858}" sibTransId="{9D8FFD98-144C-4A07-977B-82AAB9FDDB89}"/>
    <dgm:cxn modelId="{7717A718-88BD-48A0-8D32-8AEC7D5FA4D8}" srcId="{47FFE350-CA78-4331-8237-A0D7BFC37569}" destId="{39449DD2-42F3-48AE-9C02-5601A5C3530D}" srcOrd="1" destOrd="0" parTransId="{F3018F37-269A-4881-97DF-6E6B9CD4A35E}" sibTransId="{B6ED01C1-4FBB-4AA5-9ED5-FB5BC2C33CDE}"/>
    <dgm:cxn modelId="{E52AA034-2C3E-4306-97AD-B022E9A418AD}" type="presOf" srcId="{DAD7D659-ECF0-4610-9EA8-368968AD02C0}" destId="{D312A964-CA24-4FFB-93F8-F7C17F1DE4AD}" srcOrd="0" destOrd="0" presId="urn:microsoft.com/office/officeart/2005/8/layout/default"/>
    <dgm:cxn modelId="{3C102F3C-4340-42C8-8141-2EF8F925E237}" type="presOf" srcId="{8DE013FE-1024-4E64-A7C1-07F0E7BE4CCB}" destId="{1AC6661F-B653-4686-A0AF-A5A3546BA8C4}" srcOrd="0" destOrd="0" presId="urn:microsoft.com/office/officeart/2005/8/layout/default"/>
    <dgm:cxn modelId="{50E4B960-075E-48D9-A7AB-7A5800DF3A96}" type="presOf" srcId="{39449DD2-42F3-48AE-9C02-5601A5C3530D}" destId="{0B3A4D21-2DF4-45DA-ADCF-E0E96FC264B8}" srcOrd="0" destOrd="0" presId="urn:microsoft.com/office/officeart/2005/8/layout/default"/>
    <dgm:cxn modelId="{63E49665-7BE5-45D1-AD84-6C262BEEF2E6}" type="presOf" srcId="{3478A90E-7F7C-4287-A84F-6A196E99319A}" destId="{CA4F45E0-9B61-4406-879A-39A053ECC41B}" srcOrd="0" destOrd="0" presId="urn:microsoft.com/office/officeart/2005/8/layout/default"/>
    <dgm:cxn modelId="{C2A7A058-17BE-4B97-AD56-87C97D2610EF}" type="presOf" srcId="{5BE7C514-36FC-4596-8AFD-4D61FA7E6BE8}" destId="{8FCC70F4-F4F9-40F9-8A13-6940831B0DD4}" srcOrd="0" destOrd="0" presId="urn:microsoft.com/office/officeart/2005/8/layout/default"/>
    <dgm:cxn modelId="{8EFC6481-EA2D-41BC-8496-7AF2DE5608EE}" type="presOf" srcId="{A22309E6-685E-43C9-AE6B-6CC15396936C}" destId="{0F292A83-F757-42FC-8857-35522C0CC0F0}" srcOrd="0" destOrd="0" presId="urn:microsoft.com/office/officeart/2005/8/layout/default"/>
    <dgm:cxn modelId="{07559C89-2CDB-4E09-8492-43BB496988C3}" srcId="{47FFE350-CA78-4331-8237-A0D7BFC37569}" destId="{DAD7D659-ECF0-4610-9EA8-368968AD02C0}" srcOrd="3" destOrd="0" parTransId="{21714847-0915-4277-AA60-DE736DA0E00A}" sibTransId="{64A14682-6A3A-48AC-893B-807365F06897}"/>
    <dgm:cxn modelId="{934A1392-82F2-4745-9288-3107BADEFDA2}" type="presOf" srcId="{0715236A-8FE2-4E91-9EA0-E387062EFC22}" destId="{64180E41-624C-4D39-84F7-E1F0A8372EFF}" srcOrd="0" destOrd="0" presId="urn:microsoft.com/office/officeart/2005/8/layout/default"/>
    <dgm:cxn modelId="{F1397293-62F0-4109-8364-5D26C68A4963}" srcId="{47FFE350-CA78-4331-8237-A0D7BFC37569}" destId="{5BE7C514-36FC-4596-8AFD-4D61FA7E6BE8}" srcOrd="2" destOrd="0" parTransId="{96C89C62-20ED-4E72-8149-44F45D9346C7}" sibTransId="{0DC9844D-54D0-4E33-BC7A-8CF723960DCF}"/>
    <dgm:cxn modelId="{7D9B75A8-2237-4E98-AEA9-EB1C842C4C5E}" srcId="{47FFE350-CA78-4331-8237-A0D7BFC37569}" destId="{46353C91-C133-456F-8CF0-741B0D890911}" srcOrd="6" destOrd="0" parTransId="{5546E82B-96F8-4E5E-8EA8-0EFD38A50F19}" sibTransId="{22E83C1D-8E06-42C7-9013-3DE02852E340}"/>
    <dgm:cxn modelId="{E2D15CD7-D052-4473-B050-8925287267AD}" srcId="{47FFE350-CA78-4331-8237-A0D7BFC37569}" destId="{A22309E6-685E-43C9-AE6B-6CC15396936C}" srcOrd="7" destOrd="0" parTransId="{CB535C82-6B05-4411-A430-25EFC5A5B2D1}" sibTransId="{8DE30EDB-7727-481D-A950-A993E927E88D}"/>
    <dgm:cxn modelId="{6EEE37E1-77BB-49F0-A01E-7A0E4AFD80AD}" type="presOf" srcId="{46353C91-C133-456F-8CF0-741B0D890911}" destId="{5B61B4A6-910E-4DF7-A6CB-17C3D27DA7A3}" srcOrd="0" destOrd="0" presId="urn:microsoft.com/office/officeart/2005/8/layout/default"/>
    <dgm:cxn modelId="{908595EA-106D-4396-965D-E165E8ACA83D}" srcId="{47FFE350-CA78-4331-8237-A0D7BFC37569}" destId="{3478A90E-7F7C-4287-A84F-6A196E99319A}" srcOrd="0" destOrd="0" parTransId="{5981E45A-4E28-48D5-AAA2-11FED94D386B}" sibTransId="{B35B20AD-EB08-43F5-A3D6-A6E7B3FC68B2}"/>
    <dgm:cxn modelId="{0C1DBCF3-9496-44BC-B513-BF12D55AE625}" type="presOf" srcId="{47FFE350-CA78-4331-8237-A0D7BFC37569}" destId="{2E196D3A-5A8D-4048-8690-C3B486230250}" srcOrd="0" destOrd="0" presId="urn:microsoft.com/office/officeart/2005/8/layout/default"/>
    <dgm:cxn modelId="{A04880F4-DBA6-47AF-8837-B01C91D8E20F}" srcId="{47FFE350-CA78-4331-8237-A0D7BFC37569}" destId="{8DE013FE-1024-4E64-A7C1-07F0E7BE4CCB}" srcOrd="4" destOrd="0" parTransId="{F4076127-AECA-4700-972F-52565114E323}" sibTransId="{756850E4-6CB1-4A93-8EA3-9278CE515ED9}"/>
    <dgm:cxn modelId="{A374127E-15BB-4572-8E61-51C9C0C6C7D0}" type="presParOf" srcId="{2E196D3A-5A8D-4048-8690-C3B486230250}" destId="{CA4F45E0-9B61-4406-879A-39A053ECC41B}" srcOrd="0" destOrd="0" presId="urn:microsoft.com/office/officeart/2005/8/layout/default"/>
    <dgm:cxn modelId="{243BE21D-5179-45A6-AFD8-2F1EC66214AE}" type="presParOf" srcId="{2E196D3A-5A8D-4048-8690-C3B486230250}" destId="{EA19EB3A-4A5B-4738-91D8-EFFB4AFAFA3D}" srcOrd="1" destOrd="0" presId="urn:microsoft.com/office/officeart/2005/8/layout/default"/>
    <dgm:cxn modelId="{5DADB874-7CCA-46D9-83C7-36158CC99A19}" type="presParOf" srcId="{2E196D3A-5A8D-4048-8690-C3B486230250}" destId="{0B3A4D21-2DF4-45DA-ADCF-E0E96FC264B8}" srcOrd="2" destOrd="0" presId="urn:microsoft.com/office/officeart/2005/8/layout/default"/>
    <dgm:cxn modelId="{2030F369-880A-4C99-9BEE-6E75D7DB4EAA}" type="presParOf" srcId="{2E196D3A-5A8D-4048-8690-C3B486230250}" destId="{B7BE719E-0302-447A-8FFD-D449742F2E16}" srcOrd="3" destOrd="0" presId="urn:microsoft.com/office/officeart/2005/8/layout/default"/>
    <dgm:cxn modelId="{EC08F5E6-0BCA-473F-9AD4-E892B365C71E}" type="presParOf" srcId="{2E196D3A-5A8D-4048-8690-C3B486230250}" destId="{8FCC70F4-F4F9-40F9-8A13-6940831B0DD4}" srcOrd="4" destOrd="0" presId="urn:microsoft.com/office/officeart/2005/8/layout/default"/>
    <dgm:cxn modelId="{BF42F1B3-D617-49E7-B69C-40D1ADCDAE74}" type="presParOf" srcId="{2E196D3A-5A8D-4048-8690-C3B486230250}" destId="{E4A4D5C0-ADD9-473D-9444-A3B01F54C38A}" srcOrd="5" destOrd="0" presId="urn:microsoft.com/office/officeart/2005/8/layout/default"/>
    <dgm:cxn modelId="{0D358521-251D-492B-B8B3-F46DDA77B8BF}" type="presParOf" srcId="{2E196D3A-5A8D-4048-8690-C3B486230250}" destId="{D312A964-CA24-4FFB-93F8-F7C17F1DE4AD}" srcOrd="6" destOrd="0" presId="urn:microsoft.com/office/officeart/2005/8/layout/default"/>
    <dgm:cxn modelId="{EC5EFFBB-852F-4909-86E3-D09D5DE56157}" type="presParOf" srcId="{2E196D3A-5A8D-4048-8690-C3B486230250}" destId="{0B4D8BC3-7612-407E-960A-28559E3E0718}" srcOrd="7" destOrd="0" presId="urn:microsoft.com/office/officeart/2005/8/layout/default"/>
    <dgm:cxn modelId="{D57534FC-3CA3-43AF-B89A-7C5EFF1A780A}" type="presParOf" srcId="{2E196D3A-5A8D-4048-8690-C3B486230250}" destId="{1AC6661F-B653-4686-A0AF-A5A3546BA8C4}" srcOrd="8" destOrd="0" presId="urn:microsoft.com/office/officeart/2005/8/layout/default"/>
    <dgm:cxn modelId="{DE5BFA00-C5BE-4B9A-A371-EDAA9AB15C7C}" type="presParOf" srcId="{2E196D3A-5A8D-4048-8690-C3B486230250}" destId="{95FD92C9-9476-4B8A-B0BF-9EAB39DB2C35}" srcOrd="9" destOrd="0" presId="urn:microsoft.com/office/officeart/2005/8/layout/default"/>
    <dgm:cxn modelId="{10DF0C66-5F48-4445-828F-A3A934C7188E}" type="presParOf" srcId="{2E196D3A-5A8D-4048-8690-C3B486230250}" destId="{64180E41-624C-4D39-84F7-E1F0A8372EFF}" srcOrd="10" destOrd="0" presId="urn:microsoft.com/office/officeart/2005/8/layout/default"/>
    <dgm:cxn modelId="{94EBD524-68F8-4485-B6FB-8A14E88C10F9}" type="presParOf" srcId="{2E196D3A-5A8D-4048-8690-C3B486230250}" destId="{F6C99D07-B12E-4786-AA42-2B4AACA49277}" srcOrd="11" destOrd="0" presId="urn:microsoft.com/office/officeart/2005/8/layout/default"/>
    <dgm:cxn modelId="{31D48E14-DA68-4AFE-9E09-E7DD5CC3A996}" type="presParOf" srcId="{2E196D3A-5A8D-4048-8690-C3B486230250}" destId="{5B61B4A6-910E-4DF7-A6CB-17C3D27DA7A3}" srcOrd="12" destOrd="0" presId="urn:microsoft.com/office/officeart/2005/8/layout/default"/>
    <dgm:cxn modelId="{89DAD8B8-67E1-400A-898B-1B48538F6360}" type="presParOf" srcId="{2E196D3A-5A8D-4048-8690-C3B486230250}" destId="{388BA3E8-0D81-4C62-B67A-F5F732E50144}" srcOrd="13" destOrd="0" presId="urn:microsoft.com/office/officeart/2005/8/layout/default"/>
    <dgm:cxn modelId="{6CC22DF9-E904-4DAF-A78E-5B6036B5E817}" type="presParOf" srcId="{2E196D3A-5A8D-4048-8690-C3B486230250}" destId="{0F292A83-F757-42FC-8857-35522C0CC0F0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DCA91A7-23B9-451C-ADE5-A1AE43B4E1C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87E614F-CC2A-4934-A46B-6DDB5553371C}">
      <dgm:prSet/>
      <dgm:spPr/>
      <dgm:t>
        <a:bodyPr/>
        <a:lstStyle/>
        <a:p>
          <a:r>
            <a:rPr lang="en-US"/>
            <a:t>Role of sub-committees (eg Village-level Nutrition Committee)</a:t>
          </a:r>
        </a:p>
      </dgm:t>
    </dgm:pt>
    <dgm:pt modelId="{95F9CBC1-665C-4D34-B802-78F12E4568E6}" type="parTrans" cxnId="{7FE67CB4-C4A9-4712-B2E1-FEE869D732BA}">
      <dgm:prSet/>
      <dgm:spPr/>
      <dgm:t>
        <a:bodyPr/>
        <a:lstStyle/>
        <a:p>
          <a:endParaRPr lang="en-US"/>
        </a:p>
      </dgm:t>
    </dgm:pt>
    <dgm:pt modelId="{03894935-EE30-4269-8D12-4F40245370DD}" type="sibTrans" cxnId="{7FE67CB4-C4A9-4712-B2E1-FEE869D732BA}">
      <dgm:prSet/>
      <dgm:spPr/>
      <dgm:t>
        <a:bodyPr/>
        <a:lstStyle/>
        <a:p>
          <a:endParaRPr lang="en-US"/>
        </a:p>
      </dgm:t>
    </dgm:pt>
    <dgm:pt modelId="{DCB53C77-B0AF-41BE-A84B-F07EA66132D0}">
      <dgm:prSet/>
      <dgm:spPr/>
      <dgm:t>
        <a:bodyPr/>
        <a:lstStyle/>
        <a:p>
          <a:r>
            <a:rPr lang="en-US"/>
            <a:t>Involvement of community volunteers</a:t>
          </a:r>
        </a:p>
      </dgm:t>
    </dgm:pt>
    <dgm:pt modelId="{5A7840CB-0A9F-4BC4-9067-D015251DCD62}" type="parTrans" cxnId="{6C49B78D-7231-4B04-84FA-128DD93B8FD3}">
      <dgm:prSet/>
      <dgm:spPr/>
      <dgm:t>
        <a:bodyPr/>
        <a:lstStyle/>
        <a:p>
          <a:endParaRPr lang="en-US"/>
        </a:p>
      </dgm:t>
    </dgm:pt>
    <dgm:pt modelId="{9672AEBE-D2CE-42D2-902E-41A00B735EC3}" type="sibTrans" cxnId="{6C49B78D-7231-4B04-84FA-128DD93B8FD3}">
      <dgm:prSet/>
      <dgm:spPr/>
      <dgm:t>
        <a:bodyPr/>
        <a:lstStyle/>
        <a:p>
          <a:endParaRPr lang="en-US"/>
        </a:p>
      </dgm:t>
    </dgm:pt>
    <dgm:pt modelId="{9E1FC20F-8B14-4B9A-9D2E-8B1473D09D0C}">
      <dgm:prSet/>
      <dgm:spPr/>
      <dgm:t>
        <a:bodyPr/>
        <a:lstStyle/>
        <a:p>
          <a:r>
            <a:rPr lang="en-US"/>
            <a:t>Quarterly meetings at GP, Block and District level regarding status of SDG in the District</a:t>
          </a:r>
        </a:p>
      </dgm:t>
    </dgm:pt>
    <dgm:pt modelId="{0D398AD3-AEEA-4908-86F9-E90FCFAEA6CA}" type="parTrans" cxnId="{9362CF3A-D838-49BA-B048-AD81E9ECE0C9}">
      <dgm:prSet/>
      <dgm:spPr/>
      <dgm:t>
        <a:bodyPr/>
        <a:lstStyle/>
        <a:p>
          <a:endParaRPr lang="en-US"/>
        </a:p>
      </dgm:t>
    </dgm:pt>
    <dgm:pt modelId="{C75E1F72-68B7-4388-ACB6-E563107A3926}" type="sibTrans" cxnId="{9362CF3A-D838-49BA-B048-AD81E9ECE0C9}">
      <dgm:prSet/>
      <dgm:spPr/>
      <dgm:t>
        <a:bodyPr/>
        <a:lstStyle/>
        <a:p>
          <a:endParaRPr lang="en-US"/>
        </a:p>
      </dgm:t>
    </dgm:pt>
    <dgm:pt modelId="{7E56F459-4080-4DA5-9430-D80BC0D3C29E}">
      <dgm:prSet/>
      <dgm:spPr/>
      <dgm:t>
        <a:bodyPr/>
        <a:lstStyle/>
        <a:p>
          <a:r>
            <a:rPr lang="en-US"/>
            <a:t>Convergence of IEC funds</a:t>
          </a:r>
        </a:p>
      </dgm:t>
    </dgm:pt>
    <dgm:pt modelId="{0BCEAA1A-167E-4E17-B4FD-E04D853942CF}" type="parTrans" cxnId="{9A95941D-40D7-4E0D-AB2F-DB0AAF614921}">
      <dgm:prSet/>
      <dgm:spPr/>
      <dgm:t>
        <a:bodyPr/>
        <a:lstStyle/>
        <a:p>
          <a:endParaRPr lang="en-US"/>
        </a:p>
      </dgm:t>
    </dgm:pt>
    <dgm:pt modelId="{92CAA763-4A80-4775-BCF2-8BFBBDD3CA22}" type="sibTrans" cxnId="{9A95941D-40D7-4E0D-AB2F-DB0AAF614921}">
      <dgm:prSet/>
      <dgm:spPr/>
      <dgm:t>
        <a:bodyPr/>
        <a:lstStyle/>
        <a:p>
          <a:endParaRPr lang="en-US"/>
        </a:p>
      </dgm:t>
    </dgm:pt>
    <dgm:pt modelId="{E8EF632E-4A86-46B5-B121-B06E5F3271F5}">
      <dgm:prSet/>
      <dgm:spPr/>
      <dgm:t>
        <a:bodyPr/>
        <a:lstStyle/>
        <a:p>
          <a:r>
            <a:rPr lang="en-US"/>
            <a:t>SANKALP at the Department level- for the collective themes </a:t>
          </a:r>
        </a:p>
      </dgm:t>
    </dgm:pt>
    <dgm:pt modelId="{CC10AC5C-1727-411C-A1D5-8A6468B40D8A}" type="parTrans" cxnId="{A8DB03F7-C678-4BDD-B703-94B3642168E5}">
      <dgm:prSet/>
      <dgm:spPr/>
      <dgm:t>
        <a:bodyPr/>
        <a:lstStyle/>
        <a:p>
          <a:endParaRPr lang="en-US"/>
        </a:p>
      </dgm:t>
    </dgm:pt>
    <dgm:pt modelId="{29D6CBEC-FAB8-418F-825F-DC194A39C29A}" type="sibTrans" cxnId="{A8DB03F7-C678-4BDD-B703-94B3642168E5}">
      <dgm:prSet/>
      <dgm:spPr/>
      <dgm:t>
        <a:bodyPr/>
        <a:lstStyle/>
        <a:p>
          <a:endParaRPr lang="en-US"/>
        </a:p>
      </dgm:t>
    </dgm:pt>
    <dgm:pt modelId="{EC7B675F-C768-4CDD-8324-CD49E2EE8114}" type="pres">
      <dgm:prSet presAssocID="{ADCA91A7-23B9-451C-ADE5-A1AE43B4E1C7}" presName="diagram" presStyleCnt="0">
        <dgm:presLayoutVars>
          <dgm:dir/>
          <dgm:resizeHandles val="exact"/>
        </dgm:presLayoutVars>
      </dgm:prSet>
      <dgm:spPr/>
    </dgm:pt>
    <dgm:pt modelId="{B9CDF286-1EFE-4A4C-A246-1D312FF11B45}" type="pres">
      <dgm:prSet presAssocID="{387E614F-CC2A-4934-A46B-6DDB5553371C}" presName="node" presStyleLbl="node1" presStyleIdx="0" presStyleCnt="5">
        <dgm:presLayoutVars>
          <dgm:bulletEnabled val="1"/>
        </dgm:presLayoutVars>
      </dgm:prSet>
      <dgm:spPr/>
    </dgm:pt>
    <dgm:pt modelId="{3BDDDB86-818F-4C93-A7E5-7B6329A2D8AB}" type="pres">
      <dgm:prSet presAssocID="{03894935-EE30-4269-8D12-4F40245370DD}" presName="sibTrans" presStyleCnt="0"/>
      <dgm:spPr/>
    </dgm:pt>
    <dgm:pt modelId="{AC016EA4-3AFE-4755-9FE5-29272533429C}" type="pres">
      <dgm:prSet presAssocID="{DCB53C77-B0AF-41BE-A84B-F07EA66132D0}" presName="node" presStyleLbl="node1" presStyleIdx="1" presStyleCnt="5">
        <dgm:presLayoutVars>
          <dgm:bulletEnabled val="1"/>
        </dgm:presLayoutVars>
      </dgm:prSet>
      <dgm:spPr/>
    </dgm:pt>
    <dgm:pt modelId="{69F96D19-791B-428D-8CA8-5FC35238EF38}" type="pres">
      <dgm:prSet presAssocID="{9672AEBE-D2CE-42D2-902E-41A00B735EC3}" presName="sibTrans" presStyleCnt="0"/>
      <dgm:spPr/>
    </dgm:pt>
    <dgm:pt modelId="{16B8B7D7-D9E1-4F76-86FF-4F2210CF5962}" type="pres">
      <dgm:prSet presAssocID="{9E1FC20F-8B14-4B9A-9D2E-8B1473D09D0C}" presName="node" presStyleLbl="node1" presStyleIdx="2" presStyleCnt="5">
        <dgm:presLayoutVars>
          <dgm:bulletEnabled val="1"/>
        </dgm:presLayoutVars>
      </dgm:prSet>
      <dgm:spPr/>
    </dgm:pt>
    <dgm:pt modelId="{FD331259-41F7-43A6-B683-4DF76EC43717}" type="pres">
      <dgm:prSet presAssocID="{C75E1F72-68B7-4388-ACB6-E563107A3926}" presName="sibTrans" presStyleCnt="0"/>
      <dgm:spPr/>
    </dgm:pt>
    <dgm:pt modelId="{0A281F85-8E2E-40FF-91D9-5E9DC2069886}" type="pres">
      <dgm:prSet presAssocID="{7E56F459-4080-4DA5-9430-D80BC0D3C29E}" presName="node" presStyleLbl="node1" presStyleIdx="3" presStyleCnt="5">
        <dgm:presLayoutVars>
          <dgm:bulletEnabled val="1"/>
        </dgm:presLayoutVars>
      </dgm:prSet>
      <dgm:spPr/>
    </dgm:pt>
    <dgm:pt modelId="{B8BC1BA5-87E4-42F0-8893-0F497DCB8AC6}" type="pres">
      <dgm:prSet presAssocID="{92CAA763-4A80-4775-BCF2-8BFBBDD3CA22}" presName="sibTrans" presStyleCnt="0"/>
      <dgm:spPr/>
    </dgm:pt>
    <dgm:pt modelId="{A4BE9FB0-A066-4EB2-880A-ECEEC0FD21B5}" type="pres">
      <dgm:prSet presAssocID="{E8EF632E-4A86-46B5-B121-B06E5F3271F5}" presName="node" presStyleLbl="node1" presStyleIdx="4" presStyleCnt="5">
        <dgm:presLayoutVars>
          <dgm:bulletEnabled val="1"/>
        </dgm:presLayoutVars>
      </dgm:prSet>
      <dgm:spPr/>
    </dgm:pt>
  </dgm:ptLst>
  <dgm:cxnLst>
    <dgm:cxn modelId="{9A95941D-40D7-4E0D-AB2F-DB0AAF614921}" srcId="{ADCA91A7-23B9-451C-ADE5-A1AE43B4E1C7}" destId="{7E56F459-4080-4DA5-9430-D80BC0D3C29E}" srcOrd="3" destOrd="0" parTransId="{0BCEAA1A-167E-4E17-B4FD-E04D853942CF}" sibTransId="{92CAA763-4A80-4775-BCF2-8BFBBDD3CA22}"/>
    <dgm:cxn modelId="{9362CF3A-D838-49BA-B048-AD81E9ECE0C9}" srcId="{ADCA91A7-23B9-451C-ADE5-A1AE43B4E1C7}" destId="{9E1FC20F-8B14-4B9A-9D2E-8B1473D09D0C}" srcOrd="2" destOrd="0" parTransId="{0D398AD3-AEEA-4908-86F9-E90FCFAEA6CA}" sibTransId="{C75E1F72-68B7-4388-ACB6-E563107A3926}"/>
    <dgm:cxn modelId="{1C49DE77-66A8-460F-A44F-18CE4D13F59A}" type="presOf" srcId="{387E614F-CC2A-4934-A46B-6DDB5553371C}" destId="{B9CDF286-1EFE-4A4C-A246-1D312FF11B45}" srcOrd="0" destOrd="0" presId="urn:microsoft.com/office/officeart/2005/8/layout/default"/>
    <dgm:cxn modelId="{6C49B78D-7231-4B04-84FA-128DD93B8FD3}" srcId="{ADCA91A7-23B9-451C-ADE5-A1AE43B4E1C7}" destId="{DCB53C77-B0AF-41BE-A84B-F07EA66132D0}" srcOrd="1" destOrd="0" parTransId="{5A7840CB-0A9F-4BC4-9067-D015251DCD62}" sibTransId="{9672AEBE-D2CE-42D2-902E-41A00B735EC3}"/>
    <dgm:cxn modelId="{65716DB1-8691-41BF-81FB-50BFFBAA0DEE}" type="presOf" srcId="{9E1FC20F-8B14-4B9A-9D2E-8B1473D09D0C}" destId="{16B8B7D7-D9E1-4F76-86FF-4F2210CF5962}" srcOrd="0" destOrd="0" presId="urn:microsoft.com/office/officeart/2005/8/layout/default"/>
    <dgm:cxn modelId="{7FE67CB4-C4A9-4712-B2E1-FEE869D732BA}" srcId="{ADCA91A7-23B9-451C-ADE5-A1AE43B4E1C7}" destId="{387E614F-CC2A-4934-A46B-6DDB5553371C}" srcOrd="0" destOrd="0" parTransId="{95F9CBC1-665C-4D34-B802-78F12E4568E6}" sibTransId="{03894935-EE30-4269-8D12-4F40245370DD}"/>
    <dgm:cxn modelId="{6504F8C0-7CB7-4431-A19F-F02C5C8D6401}" type="presOf" srcId="{7E56F459-4080-4DA5-9430-D80BC0D3C29E}" destId="{0A281F85-8E2E-40FF-91D9-5E9DC2069886}" srcOrd="0" destOrd="0" presId="urn:microsoft.com/office/officeart/2005/8/layout/default"/>
    <dgm:cxn modelId="{3E26E1D7-3E95-43C0-BD6E-4B64DE1B19E7}" type="presOf" srcId="{E8EF632E-4A86-46B5-B121-B06E5F3271F5}" destId="{A4BE9FB0-A066-4EB2-880A-ECEEC0FD21B5}" srcOrd="0" destOrd="0" presId="urn:microsoft.com/office/officeart/2005/8/layout/default"/>
    <dgm:cxn modelId="{1FB001EE-A3D1-435B-B892-99F64B4EF36F}" type="presOf" srcId="{ADCA91A7-23B9-451C-ADE5-A1AE43B4E1C7}" destId="{EC7B675F-C768-4CDD-8324-CD49E2EE8114}" srcOrd="0" destOrd="0" presId="urn:microsoft.com/office/officeart/2005/8/layout/default"/>
    <dgm:cxn modelId="{B65793F4-C613-492F-9D39-F65F92CB36CF}" type="presOf" srcId="{DCB53C77-B0AF-41BE-A84B-F07EA66132D0}" destId="{AC016EA4-3AFE-4755-9FE5-29272533429C}" srcOrd="0" destOrd="0" presId="urn:microsoft.com/office/officeart/2005/8/layout/default"/>
    <dgm:cxn modelId="{A8DB03F7-C678-4BDD-B703-94B3642168E5}" srcId="{ADCA91A7-23B9-451C-ADE5-A1AE43B4E1C7}" destId="{E8EF632E-4A86-46B5-B121-B06E5F3271F5}" srcOrd="4" destOrd="0" parTransId="{CC10AC5C-1727-411C-A1D5-8A6468B40D8A}" sibTransId="{29D6CBEC-FAB8-418F-825F-DC194A39C29A}"/>
    <dgm:cxn modelId="{CFB0E98E-6A19-4E4B-BF32-DD1D65ECEA87}" type="presParOf" srcId="{EC7B675F-C768-4CDD-8324-CD49E2EE8114}" destId="{B9CDF286-1EFE-4A4C-A246-1D312FF11B45}" srcOrd="0" destOrd="0" presId="urn:microsoft.com/office/officeart/2005/8/layout/default"/>
    <dgm:cxn modelId="{F85B4AEC-1819-4A79-8507-987344639031}" type="presParOf" srcId="{EC7B675F-C768-4CDD-8324-CD49E2EE8114}" destId="{3BDDDB86-818F-4C93-A7E5-7B6329A2D8AB}" srcOrd="1" destOrd="0" presId="urn:microsoft.com/office/officeart/2005/8/layout/default"/>
    <dgm:cxn modelId="{01932514-B306-4193-8517-5FE8A3DCC352}" type="presParOf" srcId="{EC7B675F-C768-4CDD-8324-CD49E2EE8114}" destId="{AC016EA4-3AFE-4755-9FE5-29272533429C}" srcOrd="2" destOrd="0" presId="urn:microsoft.com/office/officeart/2005/8/layout/default"/>
    <dgm:cxn modelId="{D3540830-3038-446A-91EB-CA1C0C3CD5FD}" type="presParOf" srcId="{EC7B675F-C768-4CDD-8324-CD49E2EE8114}" destId="{69F96D19-791B-428D-8CA8-5FC35238EF38}" srcOrd="3" destOrd="0" presId="urn:microsoft.com/office/officeart/2005/8/layout/default"/>
    <dgm:cxn modelId="{C95EE53B-0B6F-4D64-B56D-654B5B453364}" type="presParOf" srcId="{EC7B675F-C768-4CDD-8324-CD49E2EE8114}" destId="{16B8B7D7-D9E1-4F76-86FF-4F2210CF5962}" srcOrd="4" destOrd="0" presId="urn:microsoft.com/office/officeart/2005/8/layout/default"/>
    <dgm:cxn modelId="{71BA55DB-3274-48DC-B6B0-9A83E658411F}" type="presParOf" srcId="{EC7B675F-C768-4CDD-8324-CD49E2EE8114}" destId="{FD331259-41F7-43A6-B683-4DF76EC43717}" srcOrd="5" destOrd="0" presId="urn:microsoft.com/office/officeart/2005/8/layout/default"/>
    <dgm:cxn modelId="{E8FB55F2-FE19-4A93-A43B-25164BE1C440}" type="presParOf" srcId="{EC7B675F-C768-4CDD-8324-CD49E2EE8114}" destId="{0A281F85-8E2E-40FF-91D9-5E9DC2069886}" srcOrd="6" destOrd="0" presId="urn:microsoft.com/office/officeart/2005/8/layout/default"/>
    <dgm:cxn modelId="{9E88D9A4-BDF6-4508-A15A-A22B5BB496B4}" type="presParOf" srcId="{EC7B675F-C768-4CDD-8324-CD49E2EE8114}" destId="{B8BC1BA5-87E4-42F0-8893-0F497DCB8AC6}" srcOrd="7" destOrd="0" presId="urn:microsoft.com/office/officeart/2005/8/layout/default"/>
    <dgm:cxn modelId="{115B37AC-B13C-4C03-919B-04ABD1F5D787}" type="presParOf" srcId="{EC7B675F-C768-4CDD-8324-CD49E2EE8114}" destId="{A4BE9FB0-A066-4EB2-880A-ECEEC0FD21B5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80B53F-2BC7-4B32-AFC7-85404CE2CD9C}">
      <dsp:nvSpPr>
        <dsp:cNvPr id="0" name=""/>
        <dsp:cNvSpPr/>
      </dsp:nvSpPr>
      <dsp:spPr>
        <a:xfrm>
          <a:off x="327984" y="806511"/>
          <a:ext cx="536308" cy="53630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9827A9-63EF-444A-B0B9-8E61AEC3DB2B}">
      <dsp:nvSpPr>
        <dsp:cNvPr id="0" name=""/>
        <dsp:cNvSpPr/>
      </dsp:nvSpPr>
      <dsp:spPr>
        <a:xfrm>
          <a:off x="240" y="1549975"/>
          <a:ext cx="1191796" cy="47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Geographical area</a:t>
          </a:r>
        </a:p>
      </dsp:txBody>
      <dsp:txXfrm>
        <a:off x="240" y="1549975"/>
        <a:ext cx="1191796" cy="476718"/>
      </dsp:txXfrm>
    </dsp:sp>
    <dsp:sp modelId="{80D5D317-825A-4B8A-BF7F-305470BDE4D5}">
      <dsp:nvSpPr>
        <dsp:cNvPr id="0" name=""/>
        <dsp:cNvSpPr/>
      </dsp:nvSpPr>
      <dsp:spPr>
        <a:xfrm>
          <a:off x="1728345" y="806511"/>
          <a:ext cx="536308" cy="53630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52AB3D-CFB0-48BA-8CB3-5A8142AEB596}">
      <dsp:nvSpPr>
        <dsp:cNvPr id="0" name=""/>
        <dsp:cNvSpPr/>
      </dsp:nvSpPr>
      <dsp:spPr>
        <a:xfrm>
          <a:off x="1400601" y="1549975"/>
          <a:ext cx="1191796" cy="47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Stakeholders </a:t>
          </a:r>
        </a:p>
      </dsp:txBody>
      <dsp:txXfrm>
        <a:off x="1400601" y="1549975"/>
        <a:ext cx="1191796" cy="476718"/>
      </dsp:txXfrm>
    </dsp:sp>
    <dsp:sp modelId="{4559AD7A-1075-409D-83DF-336EC3012AAA}">
      <dsp:nvSpPr>
        <dsp:cNvPr id="0" name=""/>
        <dsp:cNvSpPr/>
      </dsp:nvSpPr>
      <dsp:spPr>
        <a:xfrm>
          <a:off x="3128706" y="806511"/>
          <a:ext cx="536308" cy="53630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62F8E9-9916-46C8-A6EA-033F64342EFB}">
      <dsp:nvSpPr>
        <dsp:cNvPr id="0" name=""/>
        <dsp:cNvSpPr/>
      </dsp:nvSpPr>
      <dsp:spPr>
        <a:xfrm>
          <a:off x="2800962" y="1549975"/>
          <a:ext cx="1191796" cy="47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Thematic areas</a:t>
          </a:r>
        </a:p>
      </dsp:txBody>
      <dsp:txXfrm>
        <a:off x="2800962" y="1549975"/>
        <a:ext cx="1191796" cy="476718"/>
      </dsp:txXfrm>
    </dsp:sp>
    <dsp:sp modelId="{3A4856B8-9B6F-4661-B559-05C31DC87668}">
      <dsp:nvSpPr>
        <dsp:cNvPr id="0" name=""/>
        <dsp:cNvSpPr/>
      </dsp:nvSpPr>
      <dsp:spPr>
        <a:xfrm>
          <a:off x="4529068" y="806511"/>
          <a:ext cx="536308" cy="53630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7B9501-6047-4C24-BC36-7C14A750045F}">
      <dsp:nvSpPr>
        <dsp:cNvPr id="0" name=""/>
        <dsp:cNvSpPr/>
      </dsp:nvSpPr>
      <dsp:spPr>
        <a:xfrm>
          <a:off x="4201324" y="1549975"/>
          <a:ext cx="1191796" cy="47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Schemes</a:t>
          </a:r>
        </a:p>
      </dsp:txBody>
      <dsp:txXfrm>
        <a:off x="4201324" y="1549975"/>
        <a:ext cx="1191796" cy="476718"/>
      </dsp:txXfrm>
    </dsp:sp>
    <dsp:sp modelId="{E72A564E-26B2-4D41-8329-B5615D518A9D}">
      <dsp:nvSpPr>
        <dsp:cNvPr id="0" name=""/>
        <dsp:cNvSpPr/>
      </dsp:nvSpPr>
      <dsp:spPr>
        <a:xfrm>
          <a:off x="1028164" y="2324643"/>
          <a:ext cx="536308" cy="53630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C58FC4-739A-4F8E-8FF3-BA45C24CDA29}">
      <dsp:nvSpPr>
        <dsp:cNvPr id="0" name=""/>
        <dsp:cNvSpPr/>
      </dsp:nvSpPr>
      <dsp:spPr>
        <a:xfrm>
          <a:off x="700420" y="3068107"/>
          <a:ext cx="1191796" cy="47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Department</a:t>
          </a:r>
        </a:p>
      </dsp:txBody>
      <dsp:txXfrm>
        <a:off x="700420" y="3068107"/>
        <a:ext cx="1191796" cy="476718"/>
      </dsp:txXfrm>
    </dsp:sp>
    <dsp:sp modelId="{D1802882-8F76-449B-AE83-43676CC81874}">
      <dsp:nvSpPr>
        <dsp:cNvPr id="0" name=""/>
        <dsp:cNvSpPr/>
      </dsp:nvSpPr>
      <dsp:spPr>
        <a:xfrm>
          <a:off x="2428526" y="2324643"/>
          <a:ext cx="536308" cy="53630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F9D32-56F3-456B-92BC-487D8ACA848F}">
      <dsp:nvSpPr>
        <dsp:cNvPr id="0" name=""/>
        <dsp:cNvSpPr/>
      </dsp:nvSpPr>
      <dsp:spPr>
        <a:xfrm>
          <a:off x="2100782" y="3068107"/>
          <a:ext cx="1191796" cy="47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Functionaries (HR)</a:t>
          </a:r>
        </a:p>
      </dsp:txBody>
      <dsp:txXfrm>
        <a:off x="2100782" y="3068107"/>
        <a:ext cx="1191796" cy="476718"/>
      </dsp:txXfrm>
    </dsp:sp>
    <dsp:sp modelId="{161F7A25-F4BC-4CAD-B3F5-4795C46E68A9}">
      <dsp:nvSpPr>
        <dsp:cNvPr id="0" name=""/>
        <dsp:cNvSpPr/>
      </dsp:nvSpPr>
      <dsp:spPr>
        <a:xfrm>
          <a:off x="3828887" y="2324643"/>
          <a:ext cx="536308" cy="536308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965CD3-54AA-46CD-B5E8-0A9A7B93669A}">
      <dsp:nvSpPr>
        <dsp:cNvPr id="0" name=""/>
        <dsp:cNvSpPr/>
      </dsp:nvSpPr>
      <dsp:spPr>
        <a:xfrm>
          <a:off x="3501143" y="3068107"/>
          <a:ext cx="1191796" cy="476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Funds</a:t>
          </a:r>
        </a:p>
      </dsp:txBody>
      <dsp:txXfrm>
        <a:off x="3501143" y="3068107"/>
        <a:ext cx="1191796" cy="4767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CBFBA3-43A6-4041-A2D4-8746D9879392}">
      <dsp:nvSpPr>
        <dsp:cNvPr id="0" name=""/>
        <dsp:cNvSpPr/>
      </dsp:nvSpPr>
      <dsp:spPr>
        <a:xfrm>
          <a:off x="82613" y="266723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2D78B3-864F-4EBF-AFCE-119BCD5092CA}">
      <dsp:nvSpPr>
        <dsp:cNvPr id="0" name=""/>
        <dsp:cNvSpPr/>
      </dsp:nvSpPr>
      <dsp:spPr>
        <a:xfrm>
          <a:off x="271034" y="455144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78F98-8006-4DD5-968B-67E39A7B9CFB}">
      <dsp:nvSpPr>
        <dsp:cNvPr id="0" name=""/>
        <dsp:cNvSpPr/>
      </dsp:nvSpPr>
      <dsp:spPr>
        <a:xfrm>
          <a:off x="1172126" y="266723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Evidence-based planning and implementation</a:t>
          </a:r>
        </a:p>
      </dsp:txBody>
      <dsp:txXfrm>
        <a:off x="1172126" y="266723"/>
        <a:ext cx="2114937" cy="897246"/>
      </dsp:txXfrm>
    </dsp:sp>
    <dsp:sp modelId="{4B430C2E-F363-4FED-86D2-BC916178578C}">
      <dsp:nvSpPr>
        <dsp:cNvPr id="0" name=""/>
        <dsp:cNvSpPr/>
      </dsp:nvSpPr>
      <dsp:spPr>
        <a:xfrm>
          <a:off x="3655575" y="266723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778C58-71AB-4F9E-9B6F-EFAD5B7EE89A}">
      <dsp:nvSpPr>
        <dsp:cNvPr id="0" name=""/>
        <dsp:cNvSpPr/>
      </dsp:nvSpPr>
      <dsp:spPr>
        <a:xfrm>
          <a:off x="3843996" y="455144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2ABAA-53F7-426D-8762-72DFB3B09783}">
      <dsp:nvSpPr>
        <dsp:cNvPr id="0" name=""/>
        <dsp:cNvSpPr/>
      </dsp:nvSpPr>
      <dsp:spPr>
        <a:xfrm>
          <a:off x="4745088" y="266723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Common Data Base at Panchayat Level</a:t>
          </a:r>
        </a:p>
      </dsp:txBody>
      <dsp:txXfrm>
        <a:off x="4745088" y="266723"/>
        <a:ext cx="2114937" cy="897246"/>
      </dsp:txXfrm>
    </dsp:sp>
    <dsp:sp modelId="{AB6EFE03-EFF4-47A2-A5DC-868E5EFC1161}">
      <dsp:nvSpPr>
        <dsp:cNvPr id="0" name=""/>
        <dsp:cNvSpPr/>
      </dsp:nvSpPr>
      <dsp:spPr>
        <a:xfrm>
          <a:off x="7228536" y="266723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66FE1C-ECD6-4044-8B9E-9EAAD82FD7A8}">
      <dsp:nvSpPr>
        <dsp:cNvPr id="0" name=""/>
        <dsp:cNvSpPr/>
      </dsp:nvSpPr>
      <dsp:spPr>
        <a:xfrm>
          <a:off x="7416958" y="455144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C3C0C-8768-40E3-8B40-33B98AA24B7A}">
      <dsp:nvSpPr>
        <dsp:cNvPr id="0" name=""/>
        <dsp:cNvSpPr/>
      </dsp:nvSpPr>
      <dsp:spPr>
        <a:xfrm>
          <a:off x="8318049" y="266723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Proper mechanism for data flow (bottom-up or top-down)</a:t>
          </a:r>
        </a:p>
      </dsp:txBody>
      <dsp:txXfrm>
        <a:off x="8318049" y="266723"/>
        <a:ext cx="2114937" cy="897246"/>
      </dsp:txXfrm>
    </dsp:sp>
    <dsp:sp modelId="{DCFBE2B3-A4CC-4615-BB18-D9B8089FB0F9}">
      <dsp:nvSpPr>
        <dsp:cNvPr id="0" name=""/>
        <dsp:cNvSpPr/>
      </dsp:nvSpPr>
      <dsp:spPr>
        <a:xfrm>
          <a:off x="82613" y="1994698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2B7ADA-6040-4FEF-936E-8EA804B23830}">
      <dsp:nvSpPr>
        <dsp:cNvPr id="0" name=""/>
        <dsp:cNvSpPr/>
      </dsp:nvSpPr>
      <dsp:spPr>
        <a:xfrm>
          <a:off x="271034" y="2183120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42312-B182-473B-BDF5-68910C34F372}">
      <dsp:nvSpPr>
        <dsp:cNvPr id="0" name=""/>
        <dsp:cNvSpPr/>
      </dsp:nvSpPr>
      <dsp:spPr>
        <a:xfrm>
          <a:off x="1172126" y="1994698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Awareness and sensitization</a:t>
          </a:r>
        </a:p>
      </dsp:txBody>
      <dsp:txXfrm>
        <a:off x="1172126" y="1994698"/>
        <a:ext cx="2114937" cy="897246"/>
      </dsp:txXfrm>
    </dsp:sp>
    <dsp:sp modelId="{E6F5D9D3-8F7E-4710-97BC-858A029B0700}">
      <dsp:nvSpPr>
        <dsp:cNvPr id="0" name=""/>
        <dsp:cNvSpPr/>
      </dsp:nvSpPr>
      <dsp:spPr>
        <a:xfrm>
          <a:off x="3655575" y="1994698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933C78-7EBA-494B-8869-BC41DB570A09}">
      <dsp:nvSpPr>
        <dsp:cNvPr id="0" name=""/>
        <dsp:cNvSpPr/>
      </dsp:nvSpPr>
      <dsp:spPr>
        <a:xfrm>
          <a:off x="3843996" y="2183120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3AF68-2EEC-414E-AE6C-69570797F7F8}">
      <dsp:nvSpPr>
        <dsp:cNvPr id="0" name=""/>
        <dsp:cNvSpPr/>
      </dsp:nvSpPr>
      <dsp:spPr>
        <a:xfrm>
          <a:off x="4745088" y="1994698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Capacity Building </a:t>
          </a:r>
        </a:p>
      </dsp:txBody>
      <dsp:txXfrm>
        <a:off x="4745088" y="1994698"/>
        <a:ext cx="2114937" cy="897246"/>
      </dsp:txXfrm>
    </dsp:sp>
    <dsp:sp modelId="{012F498D-8E7C-4A4A-B83A-51F9E1A4E8F9}">
      <dsp:nvSpPr>
        <dsp:cNvPr id="0" name=""/>
        <dsp:cNvSpPr/>
      </dsp:nvSpPr>
      <dsp:spPr>
        <a:xfrm>
          <a:off x="7228536" y="1994698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7CAF3D-F8CA-49C3-B222-445BDBB2D757}">
      <dsp:nvSpPr>
        <dsp:cNvPr id="0" name=""/>
        <dsp:cNvSpPr/>
      </dsp:nvSpPr>
      <dsp:spPr>
        <a:xfrm>
          <a:off x="7416958" y="2183120"/>
          <a:ext cx="520402" cy="5204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0EC7A-7C53-4C4F-8E6F-C820122AE084}">
      <dsp:nvSpPr>
        <dsp:cNvPr id="0" name=""/>
        <dsp:cNvSpPr/>
      </dsp:nvSpPr>
      <dsp:spPr>
        <a:xfrm>
          <a:off x="8318049" y="1994698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Ensure fund allocation for a schemes by different departments</a:t>
          </a:r>
        </a:p>
      </dsp:txBody>
      <dsp:txXfrm>
        <a:off x="8318049" y="1994698"/>
        <a:ext cx="2114937" cy="897246"/>
      </dsp:txXfrm>
    </dsp:sp>
    <dsp:sp modelId="{DC7AB906-9E1B-4F5A-B431-7813C8258E05}">
      <dsp:nvSpPr>
        <dsp:cNvPr id="0" name=""/>
        <dsp:cNvSpPr/>
      </dsp:nvSpPr>
      <dsp:spPr>
        <a:xfrm>
          <a:off x="82613" y="3722673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EEBF23-EC7C-4B96-AAB0-9ECD8A085627}">
      <dsp:nvSpPr>
        <dsp:cNvPr id="0" name=""/>
        <dsp:cNvSpPr/>
      </dsp:nvSpPr>
      <dsp:spPr>
        <a:xfrm>
          <a:off x="271034" y="3911095"/>
          <a:ext cx="520402" cy="520402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DD0001-7741-444F-8C43-05DD6E15C3F2}">
      <dsp:nvSpPr>
        <dsp:cNvPr id="0" name=""/>
        <dsp:cNvSpPr/>
      </dsp:nvSpPr>
      <dsp:spPr>
        <a:xfrm>
          <a:off x="1172126" y="3722673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Process monitoring</a:t>
          </a:r>
        </a:p>
      </dsp:txBody>
      <dsp:txXfrm>
        <a:off x="1172126" y="3722673"/>
        <a:ext cx="2114937" cy="897246"/>
      </dsp:txXfrm>
    </dsp:sp>
    <dsp:sp modelId="{E1CABE69-3EC1-4B52-A5EC-2983C6FBFA64}">
      <dsp:nvSpPr>
        <dsp:cNvPr id="0" name=""/>
        <dsp:cNvSpPr/>
      </dsp:nvSpPr>
      <dsp:spPr>
        <a:xfrm>
          <a:off x="3655575" y="3722673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F9CACF-C14F-438D-8D07-B6FEE3EF7056}">
      <dsp:nvSpPr>
        <dsp:cNvPr id="0" name=""/>
        <dsp:cNvSpPr/>
      </dsp:nvSpPr>
      <dsp:spPr>
        <a:xfrm>
          <a:off x="3843996" y="3911095"/>
          <a:ext cx="520402" cy="520402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72ECB-DCB4-414E-B59F-8221115EAC72}">
      <dsp:nvSpPr>
        <dsp:cNvPr id="0" name=""/>
        <dsp:cNvSpPr/>
      </dsp:nvSpPr>
      <dsp:spPr>
        <a:xfrm>
          <a:off x="4745088" y="3722673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Joint advisories issued at state-level can further percolate to district, block and GP level </a:t>
          </a:r>
        </a:p>
      </dsp:txBody>
      <dsp:txXfrm>
        <a:off x="4745088" y="3722673"/>
        <a:ext cx="2114937" cy="8972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F45E0-9B61-4406-879A-39A053ECC41B}">
      <dsp:nvSpPr>
        <dsp:cNvPr id="0" name=""/>
        <dsp:cNvSpPr/>
      </dsp:nvSpPr>
      <dsp:spPr>
        <a:xfrm>
          <a:off x="1165858" y="1978"/>
          <a:ext cx="2195121" cy="13170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GP-linked document out of the State budget</a:t>
          </a:r>
        </a:p>
      </dsp:txBody>
      <dsp:txXfrm>
        <a:off x="1165858" y="1978"/>
        <a:ext cx="2195121" cy="1317073"/>
      </dsp:txXfrm>
    </dsp:sp>
    <dsp:sp modelId="{0B3A4D21-2DF4-45DA-ADCF-E0E96FC264B8}">
      <dsp:nvSpPr>
        <dsp:cNvPr id="0" name=""/>
        <dsp:cNvSpPr/>
      </dsp:nvSpPr>
      <dsp:spPr>
        <a:xfrm>
          <a:off x="3580492" y="1978"/>
          <a:ext cx="2195121" cy="1317073"/>
        </a:xfrm>
        <a:prstGeom prst="rect">
          <a:avLst/>
        </a:prstGeom>
        <a:solidFill>
          <a:schemeClr val="accent2">
            <a:hueOff val="-207909"/>
            <a:satOff val="-11990"/>
            <a:lumOff val="123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Progress Review meeting at GP Level at regular intervals (GP-KDP)</a:t>
          </a:r>
        </a:p>
      </dsp:txBody>
      <dsp:txXfrm>
        <a:off x="3580492" y="1978"/>
        <a:ext cx="2195121" cy="1317073"/>
      </dsp:txXfrm>
    </dsp:sp>
    <dsp:sp modelId="{8FCC70F4-F4F9-40F9-8A13-6940831B0DD4}">
      <dsp:nvSpPr>
        <dsp:cNvPr id="0" name=""/>
        <dsp:cNvSpPr/>
      </dsp:nvSpPr>
      <dsp:spPr>
        <a:xfrm>
          <a:off x="5995126" y="1978"/>
          <a:ext cx="2195121" cy="1317073"/>
        </a:xfrm>
        <a:prstGeom prst="rect">
          <a:avLst/>
        </a:prstGeom>
        <a:solidFill>
          <a:schemeClr val="accent2">
            <a:hueOff val="-415818"/>
            <a:satOff val="-23979"/>
            <a:lumOff val="24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Theme-based capacity building</a:t>
          </a:r>
        </a:p>
      </dsp:txBody>
      <dsp:txXfrm>
        <a:off x="5995126" y="1978"/>
        <a:ext cx="2195121" cy="1317073"/>
      </dsp:txXfrm>
    </dsp:sp>
    <dsp:sp modelId="{D312A964-CA24-4FFB-93F8-F7C17F1DE4AD}">
      <dsp:nvSpPr>
        <dsp:cNvPr id="0" name=""/>
        <dsp:cNvSpPr/>
      </dsp:nvSpPr>
      <dsp:spPr>
        <a:xfrm>
          <a:off x="1165858" y="1538563"/>
          <a:ext cx="2195121" cy="1317073"/>
        </a:xfrm>
        <a:prstGeom prst="rect">
          <a:avLst/>
        </a:prstGeom>
        <a:solidFill>
          <a:schemeClr val="accent2">
            <a:hueOff val="-623727"/>
            <a:satOff val="-35969"/>
            <a:lumOff val="36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Target-based capacity building (e.g. Focus on water scarce GPs, flood-prone GPs)</a:t>
          </a:r>
        </a:p>
      </dsp:txBody>
      <dsp:txXfrm>
        <a:off x="1165858" y="1538563"/>
        <a:ext cx="2195121" cy="1317073"/>
      </dsp:txXfrm>
    </dsp:sp>
    <dsp:sp modelId="{1AC6661F-B653-4686-A0AF-A5A3546BA8C4}">
      <dsp:nvSpPr>
        <dsp:cNvPr id="0" name=""/>
        <dsp:cNvSpPr/>
      </dsp:nvSpPr>
      <dsp:spPr>
        <a:xfrm>
          <a:off x="3580492" y="1538563"/>
          <a:ext cx="2195121" cy="1317073"/>
        </a:xfrm>
        <a:prstGeom prst="rect">
          <a:avLst/>
        </a:prstGeom>
        <a:solidFill>
          <a:schemeClr val="accent2">
            <a:hueOff val="-831636"/>
            <a:satOff val="-47959"/>
            <a:lumOff val="493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Convergence between PRIs and SHGs</a:t>
          </a:r>
        </a:p>
      </dsp:txBody>
      <dsp:txXfrm>
        <a:off x="3580492" y="1538563"/>
        <a:ext cx="2195121" cy="1317073"/>
      </dsp:txXfrm>
    </dsp:sp>
    <dsp:sp modelId="{64180E41-624C-4D39-84F7-E1F0A8372EFF}">
      <dsp:nvSpPr>
        <dsp:cNvPr id="0" name=""/>
        <dsp:cNvSpPr/>
      </dsp:nvSpPr>
      <dsp:spPr>
        <a:xfrm>
          <a:off x="5995126" y="1538563"/>
          <a:ext cx="2195121" cy="1317073"/>
        </a:xfrm>
        <a:prstGeom prst="rect">
          <a:avLst/>
        </a:prstGeom>
        <a:solidFill>
          <a:schemeClr val="accent2">
            <a:hueOff val="-1039545"/>
            <a:satOff val="-59949"/>
            <a:lumOff val="616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Department-wise activity mapping</a:t>
          </a:r>
        </a:p>
      </dsp:txBody>
      <dsp:txXfrm>
        <a:off x="5995126" y="1538563"/>
        <a:ext cx="2195121" cy="1317073"/>
      </dsp:txXfrm>
    </dsp:sp>
    <dsp:sp modelId="{5B61B4A6-910E-4DF7-A6CB-17C3D27DA7A3}">
      <dsp:nvSpPr>
        <dsp:cNvPr id="0" name=""/>
        <dsp:cNvSpPr/>
      </dsp:nvSpPr>
      <dsp:spPr>
        <a:xfrm>
          <a:off x="2373175" y="3075148"/>
          <a:ext cx="2195121" cy="1317073"/>
        </a:xfrm>
        <a:prstGeom prst="rect">
          <a:avLst/>
        </a:prstGeom>
        <a:solidFill>
          <a:schemeClr val="accent2">
            <a:hueOff val="-1247454"/>
            <a:satOff val="-71938"/>
            <a:lumOff val="739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Incentivizing Departments for better implementation of schemes at GPs</a:t>
          </a:r>
        </a:p>
      </dsp:txBody>
      <dsp:txXfrm>
        <a:off x="2373175" y="3075148"/>
        <a:ext cx="2195121" cy="1317073"/>
      </dsp:txXfrm>
    </dsp:sp>
    <dsp:sp modelId="{0F292A83-F757-42FC-8857-35522C0CC0F0}">
      <dsp:nvSpPr>
        <dsp:cNvPr id="0" name=""/>
        <dsp:cNvSpPr/>
      </dsp:nvSpPr>
      <dsp:spPr>
        <a:xfrm>
          <a:off x="4787809" y="3075148"/>
          <a:ext cx="2195121" cy="131707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Mentoring of GPs based on selected LSDG Themes</a:t>
          </a:r>
        </a:p>
      </dsp:txBody>
      <dsp:txXfrm>
        <a:off x="4787809" y="3075148"/>
        <a:ext cx="2195121" cy="131707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DF286-1EFE-4A4C-A246-1D312FF11B45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Role of sub-committees (eg Village-level Nutrition Committee)</a:t>
          </a:r>
        </a:p>
      </dsp:txBody>
      <dsp:txXfrm>
        <a:off x="0" y="39687"/>
        <a:ext cx="3286125" cy="1971675"/>
      </dsp:txXfrm>
    </dsp:sp>
    <dsp:sp modelId="{AC016EA4-3AFE-4755-9FE5-29272533429C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Involvement of community volunteers</a:t>
          </a:r>
        </a:p>
      </dsp:txBody>
      <dsp:txXfrm>
        <a:off x="3614737" y="39687"/>
        <a:ext cx="3286125" cy="1971675"/>
      </dsp:txXfrm>
    </dsp:sp>
    <dsp:sp modelId="{16B8B7D7-D9E1-4F76-86FF-4F2210CF5962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Quarterly meetings at GP, Block and District level regarding status of SDG in the District</a:t>
          </a:r>
        </a:p>
      </dsp:txBody>
      <dsp:txXfrm>
        <a:off x="7229475" y="39687"/>
        <a:ext cx="3286125" cy="1971675"/>
      </dsp:txXfrm>
    </dsp:sp>
    <dsp:sp modelId="{0A281F85-8E2E-40FF-91D9-5E9DC2069886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Convergence of IEC funds</a:t>
          </a:r>
        </a:p>
      </dsp:txBody>
      <dsp:txXfrm>
        <a:off x="1807368" y="2339975"/>
        <a:ext cx="3286125" cy="1971675"/>
      </dsp:txXfrm>
    </dsp:sp>
    <dsp:sp modelId="{A4BE9FB0-A066-4EB2-880A-ECEEC0FD21B5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SANKALP at the Department level- for the collective themes </a:t>
          </a:r>
        </a:p>
      </dsp:txBody>
      <dsp:txXfrm>
        <a:off x="5422106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B7E2B-B2DD-498A-8167-7B1A3FC17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AAAEA-B672-4472-8AA0-8406F0D8B3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411A24-A203-4BDF-9671-1BE6B574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1D7D-7777-4986-A451-ABC66886E693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AEA1B-5ACC-47D3-A446-776E8D9C0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7868-CD18-4D27-8E34-DBA069836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152E-57E4-4E0E-8BFA-4EBACF522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0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C6EC1-9649-4DD0-BD47-831F58DC4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6410F6-69AE-41E7-BE68-595C15FBBC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521DB-A02C-402A-BCEB-54BFB09DA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1D7D-7777-4986-A451-ABC66886E693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3E108A-4FC9-4F16-8BC4-4C1EE401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BD8F4-A77F-4598-A2B4-64DC9C941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152E-57E4-4E0E-8BFA-4EBACF522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66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99171A-1599-4C1D-8535-F1C8A8FC7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052C18-90DC-414C-98E4-8D0736081B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57043-EBBA-4800-8EAD-7782C2130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1D7D-7777-4986-A451-ABC66886E693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11BA5D-D5E2-43C5-9B7D-E7A105A07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B7F92-990F-4334-8293-40C6953EA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152E-57E4-4E0E-8BFA-4EBACF522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764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A8076-C0D3-4F91-BBA3-70DD1492F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E9EBE-8392-4EF5-8CF4-0373203DB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49A45D-9BF2-4642-AEB3-02790A069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1D7D-7777-4986-A451-ABC66886E693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C5FFDD-0B32-461A-88AB-B555B3FFE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28B69-3E4A-45BD-A038-56442A2DD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152E-57E4-4E0E-8BFA-4EBACF522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24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B0AD3-7ED3-4C48-8782-2BBD58D7E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C2309-165A-422E-9B59-B1A49212F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2B83D-40BC-4D12-ADCB-EF0B60B15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1D7D-7777-4986-A451-ABC66886E693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56DA05-33F6-41E4-9900-6C9A9E479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78FE8-9621-4CA6-A9DE-6B78160B6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152E-57E4-4E0E-8BFA-4EBACF522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6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28763-94BA-461F-B164-A0342B2F9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B35F5-5B77-4040-9B08-8C4CF063B4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8809DD-4718-4081-A3B2-3097FB36A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54B811-0C20-414D-A807-C38A525FE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1D7D-7777-4986-A451-ABC66886E693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982B7B-A04C-4E50-A739-93B05F111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08465-E441-4948-8565-E62D5349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152E-57E4-4E0E-8BFA-4EBACF522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9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DA910-7243-45F0-894A-3C2EF8DFE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E60EE-B777-48CF-8EBC-7DA16255D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8D2FC-CD15-4BFC-ABFA-5D076575C3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D2C4E-6AB3-4E0E-A2B3-9F54AC0990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6AACDE-8880-4664-B272-AB81BFD46C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E161D0-39FB-44D6-9C4F-C21D55F73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1D7D-7777-4986-A451-ABC66886E693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D52800-97CD-46A3-B94C-73807C673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09FD36-414C-4BA2-B960-365E5D70B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152E-57E4-4E0E-8BFA-4EBACF522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792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496D8-59BF-415D-976F-5DD5A22B27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E2803B-5901-4BCA-B331-0C1E8FFC1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1D7D-7777-4986-A451-ABC66886E693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38331C-BB5D-4CD5-84B2-D4AC90774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B1747E-0D84-4BA1-9FF6-3DFC44379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152E-57E4-4E0E-8BFA-4EBACF522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97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5CC3EB-D172-4B5A-B72D-526AC83F0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1D7D-7777-4986-A451-ABC66886E693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C76235-8A59-4B56-BF0A-825E144D3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D44254-21A8-4C76-85F8-6059E14A7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152E-57E4-4E0E-8BFA-4EBACF522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7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8443E-D476-4722-944E-B3B0B3943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C81DD-263D-462C-9029-D7A8E8E04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AC81C9-6CFD-4830-B0A1-A421925E3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E997A3-E15D-4CB7-A847-7225B7E32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1D7D-7777-4986-A451-ABC66886E693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48E36-0658-489D-B835-1D329EFF3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14E2A7-A385-4815-9411-2D720F195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152E-57E4-4E0E-8BFA-4EBACF522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20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E4795C-7EB2-41F4-A750-B629135E6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89B09F-3B5E-4667-8343-C964C41F99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C3223-85AF-4871-922E-DDEB15680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7B815-74D5-4E6A-A362-C3BA02B28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C1D7D-7777-4986-A451-ABC66886E693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6C75A-114F-4F15-A265-301B48B3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F8D502-13B9-479C-A73E-465D0061E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152E-57E4-4E0E-8BFA-4EBACF522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7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8205AC-875C-4C6D-9701-2746919F2E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3D8CE-383D-4A46-A647-8BE7A5D8A4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57AC3-A15A-4561-AF7B-43F11E650F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C1D7D-7777-4986-A451-ABC66886E693}" type="datetimeFigureOut">
              <a:rPr lang="en-US" smtClean="0"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DA202-2BC3-4E46-8729-5E19CEFB80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57C4C-F1F9-4DAC-8EC2-C337B2F39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C152E-57E4-4E0E-8BFA-4EBACF5225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6468A863-6107-456A-823B-E3101BD40283}"/>
              </a:ext>
            </a:extLst>
          </p:cNvPr>
          <p:cNvSpPr/>
          <p:nvPr userDrawn="1"/>
        </p:nvSpPr>
        <p:spPr>
          <a:xfrm>
            <a:off x="11353800" y="23590"/>
            <a:ext cx="838200" cy="107965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1718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AB0864-3210-4E4C-82ED-68613C855B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n-US" sz="4000">
                <a:solidFill>
                  <a:schemeClr val="tx2"/>
                </a:solidFill>
              </a:rPr>
              <a:t>Making Convergence work for SDG themes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94217-59F1-4D93-A869-F30DB88E7D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n-US" sz="2000" b="1">
                <a:solidFill>
                  <a:schemeClr val="tx2"/>
                </a:solidFill>
              </a:rPr>
              <a:t>Group 2</a:t>
            </a:r>
          </a:p>
        </p:txBody>
      </p: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73EC44D6-4FB2-C1A9-2735-E55FF66611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object 8">
            <a:extLst>
              <a:ext uri="{FF2B5EF4-FFF2-40B4-BE49-F238E27FC236}">
                <a16:creationId xmlns:a16="http://schemas.microsoft.com/office/drawing/2014/main" id="{304802EE-06BC-4A1B-87B2-F2E4487300E4}"/>
              </a:ext>
            </a:extLst>
          </p:cNvPr>
          <p:cNvSpPr/>
          <p:nvPr/>
        </p:nvSpPr>
        <p:spPr>
          <a:xfrm>
            <a:off x="10233061" y="34854"/>
            <a:ext cx="1958634" cy="178046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1350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A223C7-0D3F-464E-ACA3-8610544C0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4100">
                <a:solidFill>
                  <a:srgbClr val="FFFFFF"/>
                </a:solidFill>
              </a:rPr>
              <a:t>What is Convergence?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67F0A-FB9A-4FD7-BD17-0BC398F13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Convergence is to bring together common objective towards targeted audience having similar outcomes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7" name="object 8">
            <a:extLst>
              <a:ext uri="{FF2B5EF4-FFF2-40B4-BE49-F238E27FC236}">
                <a16:creationId xmlns:a16="http://schemas.microsoft.com/office/drawing/2014/main" id="{74EB58B1-64CC-4BAC-AB7A-FBEDE31B7DCC}"/>
              </a:ext>
            </a:extLst>
          </p:cNvPr>
          <p:cNvSpPr/>
          <p:nvPr/>
        </p:nvSpPr>
        <p:spPr>
          <a:xfrm>
            <a:off x="11132439" y="40957"/>
            <a:ext cx="1002792" cy="1004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6564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7EBAE4-9945-4473-9E34-B2C66EA0F0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69B34A-A4B1-40B2-B987-F5D0CB79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93361" cy="1325563"/>
          </a:xfrm>
        </p:spPr>
        <p:txBody>
          <a:bodyPr>
            <a:normAutofit/>
          </a:bodyPr>
          <a:lstStyle/>
          <a:p>
            <a:r>
              <a:rPr lang="en-US"/>
              <a:t>Aspects for Convergence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ADFA623-E47A-2A16-D5B1-723219614C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577" r="25924" b="2"/>
          <a:stretch/>
        </p:blipFill>
        <p:spPr>
          <a:xfrm>
            <a:off x="6374920" y="758514"/>
            <a:ext cx="5122238" cy="5122238"/>
          </a:xfrm>
          <a:custGeom>
            <a:avLst/>
            <a:gdLst/>
            <a:ahLst/>
            <a:cxnLst/>
            <a:rect l="l" t="t" r="r" b="b"/>
            <a:pathLst>
              <a:path w="2663168" h="2663168">
                <a:moveTo>
                  <a:pt x="1331584" y="0"/>
                </a:moveTo>
                <a:cubicBezTo>
                  <a:pt x="2066998" y="0"/>
                  <a:pt x="2663168" y="596170"/>
                  <a:pt x="2663168" y="1331584"/>
                </a:cubicBezTo>
                <a:cubicBezTo>
                  <a:pt x="2663168" y="2066998"/>
                  <a:pt x="2066998" y="2663168"/>
                  <a:pt x="1331584" y="2663168"/>
                </a:cubicBezTo>
                <a:cubicBezTo>
                  <a:pt x="596170" y="2663168"/>
                  <a:pt x="0" y="2066998"/>
                  <a:pt x="0" y="1331584"/>
                </a:cubicBezTo>
                <a:cubicBezTo>
                  <a:pt x="0" y="596170"/>
                  <a:pt x="596170" y="0"/>
                  <a:pt x="1331584" y="0"/>
                </a:cubicBezTo>
                <a:close/>
              </a:path>
            </a:pathLst>
          </a:custGeom>
        </p:spPr>
      </p:pic>
      <p:sp>
        <p:nvSpPr>
          <p:cNvPr id="12" name="!!Arc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189197" flipV="1">
            <a:off x="6261882" y="687822"/>
            <a:ext cx="5471147" cy="5471147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!!Oval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48561" y="921125"/>
            <a:ext cx="791021" cy="769563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C51AEC29-6C9C-A32E-17DF-E7753EEDBA6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313810"/>
              </p:ext>
            </p:extLst>
          </p:nvPr>
        </p:nvGraphicFramePr>
        <p:xfrm>
          <a:off x="838200" y="1825625"/>
          <a:ext cx="539336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object 8">
            <a:extLst>
              <a:ext uri="{FF2B5EF4-FFF2-40B4-BE49-F238E27FC236}">
                <a16:creationId xmlns:a16="http://schemas.microsoft.com/office/drawing/2014/main" id="{90A5905D-69A4-4BB9-92B6-7EDF39D46DBA}"/>
              </a:ext>
            </a:extLst>
          </p:cNvPr>
          <p:cNvSpPr/>
          <p:nvPr/>
        </p:nvSpPr>
        <p:spPr>
          <a:xfrm>
            <a:off x="11139121" y="23590"/>
            <a:ext cx="1002792" cy="100431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03726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6EFD3D9-44F0-4267-BCC1-1613E79D8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A779A851-95D6-41AF-937A-B0E4B7F6FA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900814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id="{953FB2E7-B6CB-429C-81EB-D9516D6D5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633165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EC40DB1-B719-4A13-9A4D-0966B4B278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621" y="636723"/>
            <a:ext cx="4000062" cy="5257799"/>
          </a:xfrm>
          <a:custGeom>
            <a:avLst/>
            <a:gdLst>
              <a:gd name="connsiteX0" fmla="*/ 0 w 4634682"/>
              <a:gd name="connsiteY0" fmla="*/ 0 h 5257799"/>
              <a:gd name="connsiteX1" fmla="*/ 4634682 w 4634682"/>
              <a:gd name="connsiteY1" fmla="*/ 0 h 5257799"/>
              <a:gd name="connsiteX2" fmla="*/ 4634682 w 4634682"/>
              <a:gd name="connsiteY2" fmla="*/ 5257799 h 5257799"/>
              <a:gd name="connsiteX3" fmla="*/ 0 w 4634682"/>
              <a:gd name="connsiteY3" fmla="*/ 5257799 h 5257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82" h="5257799">
                <a:moveTo>
                  <a:pt x="0" y="0"/>
                </a:moveTo>
                <a:lnTo>
                  <a:pt x="4634682" y="0"/>
                </a:lnTo>
                <a:lnTo>
                  <a:pt x="4634682" y="5257799"/>
                </a:lnTo>
                <a:lnTo>
                  <a:pt x="0" y="525779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E3207-A76A-4F65-A3DD-D32E16B63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872" y="982272"/>
            <a:ext cx="3388419" cy="456097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Mechanism for Convergence</a:t>
            </a:r>
          </a:p>
        </p:txBody>
      </p:sp>
      <p:sp>
        <p:nvSpPr>
          <p:cNvPr id="16" name="Rectangle 8">
            <a:extLst>
              <a:ext uri="{FF2B5EF4-FFF2-40B4-BE49-F238E27FC236}">
                <a16:creationId xmlns:a16="http://schemas.microsoft.com/office/drawing/2014/main" id="{82211336-CFF3-412D-868A-6679C1004C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901782" y="1352302"/>
            <a:ext cx="6655597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8618D-C503-4CBB-B248-6ABC44C69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1862" y="1719618"/>
            <a:ext cx="5948831" cy="4334629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FEFFFF"/>
                </a:solidFill>
              </a:rPr>
              <a:t>Mapping Stakeholder and ensuring engagement</a:t>
            </a:r>
          </a:p>
          <a:p>
            <a:r>
              <a:rPr lang="en-US" sz="2400">
                <a:solidFill>
                  <a:srgbClr val="FEFFFF"/>
                </a:solidFill>
              </a:rPr>
              <a:t>Mapping of Schemes and ensuring funds</a:t>
            </a:r>
          </a:p>
          <a:p>
            <a:r>
              <a:rPr lang="en-US" sz="2400">
                <a:solidFill>
                  <a:srgbClr val="FEFFFF"/>
                </a:solidFill>
              </a:rPr>
              <a:t>Planning with participation of all stakeholders</a:t>
            </a:r>
          </a:p>
          <a:p>
            <a:r>
              <a:rPr lang="en-US" sz="2400">
                <a:solidFill>
                  <a:srgbClr val="FEFFFF"/>
                </a:solidFill>
              </a:rPr>
              <a:t>Resource Mobilization</a:t>
            </a:r>
          </a:p>
          <a:p>
            <a:r>
              <a:rPr lang="en-US" sz="2400">
                <a:solidFill>
                  <a:srgbClr val="FEFFFF"/>
                </a:solidFill>
              </a:rPr>
              <a:t>Implementing with participation of all stakeholders</a:t>
            </a:r>
          </a:p>
          <a:p>
            <a:r>
              <a:rPr lang="en-US" sz="2400">
                <a:solidFill>
                  <a:srgbClr val="FEFFFF"/>
                </a:solidFill>
              </a:rPr>
              <a:t>Monitoring: Technology- Information Board </a:t>
            </a:r>
          </a:p>
          <a:p>
            <a:r>
              <a:rPr lang="en-US" sz="2400">
                <a:solidFill>
                  <a:srgbClr val="FEFFFF"/>
                </a:solidFill>
              </a:rPr>
              <a:t>Social Audit/ Third party Audit</a:t>
            </a:r>
          </a:p>
          <a:p>
            <a:endParaRPr lang="en-US" sz="2400">
              <a:solidFill>
                <a:srgbClr val="FEFFFF"/>
              </a:solidFill>
            </a:endParaRPr>
          </a:p>
          <a:p>
            <a:endParaRPr lang="en-US" sz="2400">
              <a:solidFill>
                <a:srgbClr val="FEFFFF"/>
              </a:solidFill>
            </a:endParaRPr>
          </a:p>
        </p:txBody>
      </p:sp>
      <p:sp>
        <p:nvSpPr>
          <p:cNvPr id="24" name="object 8">
            <a:extLst>
              <a:ext uri="{FF2B5EF4-FFF2-40B4-BE49-F238E27FC236}">
                <a16:creationId xmlns:a16="http://schemas.microsoft.com/office/drawing/2014/main" id="{FBBE1D34-FA07-4A79-9440-89A589DB60FB}"/>
              </a:ext>
            </a:extLst>
          </p:cNvPr>
          <p:cNvSpPr/>
          <p:nvPr/>
        </p:nvSpPr>
        <p:spPr>
          <a:xfrm>
            <a:off x="11055983" y="-22044"/>
            <a:ext cx="1002792" cy="10043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87965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60FBD-4AE9-4629-ACCD-9D23FA720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195"/>
          </a:xfrm>
        </p:spPr>
        <p:txBody>
          <a:bodyPr/>
          <a:lstStyle/>
          <a:p>
            <a:r>
              <a:rPr lang="en-US" dirty="0"/>
              <a:t>Ensuring Convergence</a:t>
            </a:r>
          </a:p>
        </p:txBody>
      </p:sp>
      <p:graphicFrame>
        <p:nvGraphicFramePr>
          <p:cNvPr id="12" name="Content Placeholder 2">
            <a:extLst>
              <a:ext uri="{FF2B5EF4-FFF2-40B4-BE49-F238E27FC236}">
                <a16:creationId xmlns:a16="http://schemas.microsoft.com/office/drawing/2014/main" id="{0A5E3FB1-9C8F-BA2F-DF26-3AD30C19FCD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290320"/>
          <a:ext cx="10515600" cy="4886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0152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9A7F3BF-8763-4074-AD77-92790AF314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137576-8213-4F7A-A1CD-C08BB1B04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9356106" cy="1200329"/>
          </a:xfrm>
        </p:spPr>
        <p:txBody>
          <a:bodyPr anchor="t">
            <a:normAutofit/>
          </a:bodyPr>
          <a:lstStyle/>
          <a:p>
            <a:r>
              <a:rPr lang="en-US" sz="3800"/>
              <a:t>Convergence arrangements at different levels including at the GP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A9648D6-B41B-42D0-A817-AE2607B0B5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94200" y="554152"/>
            <a:ext cx="574177" cy="1075866"/>
            <a:chOff x="10994200" y="554152"/>
            <a:chExt cx="574177" cy="1075866"/>
          </a:xfrm>
        </p:grpSpPr>
        <p:sp>
          <p:nvSpPr>
            <p:cNvPr id="12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013369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solidFill>
              <a:schemeClr val="accent2"/>
            </a:solidFill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55951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solidFill>
              <a:schemeClr val="accent2"/>
            </a:solidFill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94200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solidFill>
              <a:schemeClr val="accent2"/>
            </a:solidFill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522492C-B263-0404-42B2-0F43FCA55B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891435"/>
              </p:ext>
            </p:extLst>
          </p:nvPr>
        </p:nvGraphicFramePr>
        <p:xfrm>
          <a:off x="1188062" y="1825625"/>
          <a:ext cx="9356107" cy="439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object 8">
            <a:extLst>
              <a:ext uri="{FF2B5EF4-FFF2-40B4-BE49-F238E27FC236}">
                <a16:creationId xmlns:a16="http://schemas.microsoft.com/office/drawing/2014/main" id="{75FEF7A5-DB2F-4F54-97B6-F40CC79609B6}"/>
              </a:ext>
            </a:extLst>
          </p:cNvPr>
          <p:cNvSpPr/>
          <p:nvPr/>
        </p:nvSpPr>
        <p:spPr>
          <a:xfrm>
            <a:off x="11013369" y="0"/>
            <a:ext cx="1002792" cy="100431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24483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D1ECB-99E6-4302-AE9E-15EB5A580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Cont..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7E5E82F-344E-7D19-940F-20187E3DCA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9573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BE1EF9C-C2A2-4AEE-9228-0DFF24088B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/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C951034-B045-4239-9CD6-297C08DAE9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5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252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Making Convergence work for SDG themes</vt:lpstr>
      <vt:lpstr>What is Convergence?</vt:lpstr>
      <vt:lpstr>Aspects for Convergence</vt:lpstr>
      <vt:lpstr>Mechanism for Convergence</vt:lpstr>
      <vt:lpstr>Ensuring Convergence</vt:lpstr>
      <vt:lpstr>Convergence arrangements at different levels including at the GP level</vt:lpstr>
      <vt:lpstr>Cont..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Convergence work for SDG themes</dc:title>
  <dc:creator>abha mishra</dc:creator>
  <cp:lastModifiedBy>abha mishra</cp:lastModifiedBy>
  <cp:revision>25</cp:revision>
  <dcterms:created xsi:type="dcterms:W3CDTF">2022-05-31T05:09:01Z</dcterms:created>
  <dcterms:modified xsi:type="dcterms:W3CDTF">2022-05-31T07:42:57Z</dcterms:modified>
</cp:coreProperties>
</file>